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3"/>
  </p:notesMasterIdLst>
  <p:sldIdLst>
    <p:sldId id="313" r:id="rId3"/>
    <p:sldId id="257" r:id="rId4"/>
    <p:sldId id="297" r:id="rId5"/>
    <p:sldId id="307" r:id="rId6"/>
    <p:sldId id="308" r:id="rId7"/>
    <p:sldId id="288" r:id="rId8"/>
    <p:sldId id="293" r:id="rId9"/>
    <p:sldId id="309" r:id="rId10"/>
    <p:sldId id="294" r:id="rId11"/>
    <p:sldId id="296" r:id="rId12"/>
    <p:sldId id="314" r:id="rId13"/>
    <p:sldId id="321" r:id="rId14"/>
    <p:sldId id="292" r:id="rId15"/>
    <p:sldId id="298" r:id="rId16"/>
    <p:sldId id="299" r:id="rId17"/>
    <p:sldId id="319" r:id="rId18"/>
    <p:sldId id="322" r:id="rId19"/>
    <p:sldId id="312" r:id="rId20"/>
    <p:sldId id="315" r:id="rId21"/>
    <p:sldId id="323" r:id="rId22"/>
    <p:sldId id="317" r:id="rId23"/>
    <p:sldId id="325" r:id="rId24"/>
    <p:sldId id="302" r:id="rId25"/>
    <p:sldId id="304" r:id="rId26"/>
    <p:sldId id="303" r:id="rId27"/>
    <p:sldId id="326" r:id="rId28"/>
    <p:sldId id="318" r:id="rId29"/>
    <p:sldId id="320" r:id="rId30"/>
    <p:sldId id="258" r:id="rId31"/>
    <p:sldId id="306" r:id="rId32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60F"/>
    <a:srgbClr val="F8F8F8"/>
    <a:srgbClr val="EE9410"/>
    <a:srgbClr val="1C1C1C"/>
    <a:srgbClr val="4D4D4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4660"/>
  </p:normalViewPr>
  <p:slideViewPr>
    <p:cSldViewPr>
      <p:cViewPr varScale="1">
        <p:scale>
          <a:sx n="88" d="100"/>
          <a:sy n="88" d="100"/>
        </p:scale>
        <p:origin x="-34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D3FB9-A881-48EF-B0D9-5635A78B15CC}" type="doc">
      <dgm:prSet loTypeId="urn:microsoft.com/office/officeart/2008/layout/HexagonCluster" loCatId="pictur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A25A15C4-23AF-4902-8178-C8FA636FB4B7}">
      <dgm:prSet phldrT="[文本]" custT="1"/>
      <dgm:spPr/>
      <dgm:t>
        <a:bodyPr/>
        <a:lstStyle/>
        <a:p>
          <a:r>
            <a:rPr lang="en-SG" altLang="zh-CN" sz="1800" dirty="0" smtClean="0"/>
            <a:t>Optimum release height</a:t>
          </a:r>
          <a:endParaRPr lang="zh-CN" altLang="en-US" sz="1800" dirty="0"/>
        </a:p>
      </dgm:t>
    </dgm:pt>
    <dgm:pt modelId="{5BC2F317-2721-44C6-A90E-03C796F0B686}" type="parTrans" cxnId="{70733045-C7F7-4D3D-BEF8-FC1235B25573}">
      <dgm:prSet/>
      <dgm:spPr/>
      <dgm:t>
        <a:bodyPr/>
        <a:lstStyle/>
        <a:p>
          <a:endParaRPr lang="zh-CN" altLang="en-US"/>
        </a:p>
      </dgm:t>
    </dgm:pt>
    <dgm:pt modelId="{85785803-F8F3-4CD7-BA70-8AF8262BF016}" type="sibTrans" cxnId="{70733045-C7F7-4D3D-BEF8-FC1235B25573}">
      <dgm:prSet/>
      <dgm:spPr/>
      <dgm:t>
        <a:bodyPr/>
        <a:lstStyle/>
        <a:p>
          <a:endParaRPr lang="zh-CN" altLang="en-US"/>
        </a:p>
      </dgm:t>
    </dgm:pt>
    <dgm:pt modelId="{237BDB44-794F-421B-9934-FAD1C3F1F480}">
      <dgm:prSet phldrT="[文本]"/>
      <dgm:spPr/>
      <dgm:t>
        <a:bodyPr/>
        <a:lstStyle/>
        <a:p>
          <a:r>
            <a:rPr lang="en-SG" altLang="zh-CN" dirty="0" smtClean="0"/>
            <a:t>Shifting angle variation (</a:t>
          </a:r>
          <a:r>
            <a:rPr lang="en-SG" altLang="zh-CN" i="1" dirty="0" smtClean="0"/>
            <a:t>γ</a:t>
          </a:r>
          <a:r>
            <a:rPr lang="en-SG" altLang="zh-CN" dirty="0" smtClean="0"/>
            <a:t>)  </a:t>
          </a:r>
          <a:endParaRPr lang="zh-CN" altLang="en-US" dirty="0"/>
        </a:p>
      </dgm:t>
    </dgm:pt>
    <dgm:pt modelId="{91539763-AE71-44EF-A2C3-CA3EFCEF0539}" type="parTrans" cxnId="{D3228646-D9CA-4830-A3E9-6AD1A038063E}">
      <dgm:prSet/>
      <dgm:spPr/>
      <dgm:t>
        <a:bodyPr/>
        <a:lstStyle/>
        <a:p>
          <a:endParaRPr lang="zh-CN" altLang="en-US"/>
        </a:p>
      </dgm:t>
    </dgm:pt>
    <dgm:pt modelId="{67367C2A-3A21-4A50-A979-095B6EA58CE6}" type="sibTrans" cxnId="{D3228646-D9CA-4830-A3E9-6AD1A038063E}">
      <dgm:prSet/>
      <dgm:spPr/>
      <dgm:t>
        <a:bodyPr/>
        <a:lstStyle/>
        <a:p>
          <a:endParaRPr lang="zh-CN" altLang="en-US"/>
        </a:p>
      </dgm:t>
    </dgm:pt>
    <dgm:pt modelId="{C00EBFB4-CD9E-44F4-A236-353A462D97AD}">
      <dgm:prSet/>
      <dgm:spPr/>
      <dgm:t>
        <a:bodyPr/>
        <a:lstStyle/>
        <a:p>
          <a:r>
            <a:rPr lang="en-SG" altLang="zh-CN" dirty="0" smtClean="0"/>
            <a:t>Position of the player (</a:t>
          </a:r>
          <a:r>
            <a:rPr lang="en-SG" altLang="zh-CN" i="1" dirty="0"/>
            <a:t>x</a:t>
          </a:r>
          <a:r>
            <a:rPr lang="en-SG" altLang="zh-CN" dirty="0"/>
            <a:t>, </a:t>
          </a:r>
          <a:r>
            <a:rPr lang="zh-CN" altLang="en-US" dirty="0" smtClean="0"/>
            <a:t>𝜃</a:t>
          </a:r>
          <a:r>
            <a:rPr lang="en-SG" altLang="zh-CN" dirty="0" smtClean="0"/>
            <a:t>)</a:t>
          </a:r>
          <a:endParaRPr lang="zh-CN" altLang="en-US" dirty="0"/>
        </a:p>
      </dgm:t>
    </dgm:pt>
    <dgm:pt modelId="{B5AAD20B-19F8-40A3-B082-6A21D043DCDB}" type="parTrans" cxnId="{DF64623C-BFEE-4995-B2AA-B09F6246F56F}">
      <dgm:prSet/>
      <dgm:spPr/>
      <dgm:t>
        <a:bodyPr/>
        <a:lstStyle/>
        <a:p>
          <a:endParaRPr lang="zh-CN" altLang="en-US"/>
        </a:p>
      </dgm:t>
    </dgm:pt>
    <dgm:pt modelId="{29A06C8A-748F-4102-B2CC-201A740670F1}" type="sibTrans" cxnId="{DF64623C-BFEE-4995-B2AA-B09F6246F56F}">
      <dgm:prSet/>
      <dgm:spPr/>
      <dgm:t>
        <a:bodyPr/>
        <a:lstStyle/>
        <a:p>
          <a:endParaRPr lang="zh-CN" altLang="en-US"/>
        </a:p>
      </dgm:t>
    </dgm:pt>
    <dgm:pt modelId="{F18AE6A8-33F2-4798-85F5-4564BF1E61AB}">
      <dgm:prSet/>
      <dgm:spPr/>
      <dgm:t>
        <a:bodyPr/>
        <a:lstStyle/>
        <a:p>
          <a:r>
            <a:rPr lang="en-US" altLang="zh-CN" dirty="0" smtClean="0"/>
            <a:t>V the launch speed</a:t>
          </a:r>
          <a:endParaRPr lang="zh-CN" altLang="en-US" dirty="0"/>
        </a:p>
      </dgm:t>
    </dgm:pt>
    <dgm:pt modelId="{41B01643-EFF0-41F5-922A-3701FE85F1CB}" type="parTrans" cxnId="{3D950B8D-8200-4AD3-A95D-96104E380E13}">
      <dgm:prSet/>
      <dgm:spPr/>
      <dgm:t>
        <a:bodyPr/>
        <a:lstStyle/>
        <a:p>
          <a:endParaRPr lang="zh-CN" altLang="en-US"/>
        </a:p>
      </dgm:t>
    </dgm:pt>
    <dgm:pt modelId="{2EA4C950-2450-4E60-98A3-4F8576B5397E}" type="sibTrans" cxnId="{3D950B8D-8200-4AD3-A95D-96104E380E13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512D19C-AFDC-4595-BCB1-3614ADDBBD05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zh-CN" altLang="en-SG" i="1" smtClean="0">
                      <a:solidFill>
                        <a:schemeClr val="bg1"/>
                      </a:solidFill>
                      <a:latin typeface="Cambria Math"/>
                    </a:rPr>
                    <m:t>𝛽</m:t>
                  </m:r>
                </m:oMath>
              </a14:m>
              <a:r>
                <a:rPr lang="zh-CN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the launch angle</a:t>
              </a:r>
              <a:endParaRPr lang="zh-CN" altLang="en-US" dirty="0">
                <a:solidFill>
                  <a:schemeClr val="bg1"/>
                </a:solidFill>
              </a:endParaRPr>
            </a:p>
          </dgm:t>
        </dgm:pt>
      </mc:Choice>
      <mc:Fallback xmlns="">
        <dgm:pt modelId="{F512D19C-AFDC-4595-BCB1-3614ADDBBD05}">
          <dgm:prSet/>
          <dgm:spPr/>
          <dgm:t>
            <a:bodyPr/>
            <a:lstStyle/>
            <a:p>
              <a:r>
                <a:rPr lang="zh-CN" altLang="en-SG" i="0" smtClean="0">
                  <a:solidFill>
                    <a:schemeClr val="bg1"/>
                  </a:solidFill>
                  <a:latin typeface="Cambria Math"/>
                </a:rPr>
                <a:t>𝛽</a:t>
              </a:r>
              <a:r>
                <a:rPr lang="zh-CN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the launch angle</a:t>
              </a:r>
              <a:endParaRPr lang="zh-CN" alt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89A5818E-4E82-46D9-B35F-0BDCE47D84F3}" type="parTrans" cxnId="{3E4208BD-424F-48B1-A7A1-13DE9D4892BB}">
      <dgm:prSet/>
      <dgm:spPr/>
      <dgm:t>
        <a:bodyPr/>
        <a:lstStyle/>
        <a:p>
          <a:endParaRPr lang="zh-CN" altLang="en-US"/>
        </a:p>
      </dgm:t>
    </dgm:pt>
    <dgm:pt modelId="{76C1C27A-376E-4E38-8859-E050D0550381}" type="sibTrans" cxnId="{3E4208BD-424F-48B1-A7A1-13DE9D4892BB}">
      <dgm:prSet/>
      <dgm:spPr/>
      <dgm:t>
        <a:bodyPr/>
        <a:lstStyle/>
        <a:p>
          <a:endParaRPr lang="zh-CN" altLang="en-US"/>
        </a:p>
      </dgm:t>
    </dgm:pt>
    <dgm:pt modelId="{D9A5625D-B667-4510-B071-7DA36EEB9389}">
      <dgm:prSet phldrT="[文本]" custT="1"/>
      <dgm:spPr/>
      <dgm:t>
        <a:bodyPr/>
        <a:lstStyle/>
        <a:p>
          <a:r>
            <a:rPr lang="en-SG" altLang="zh-CN" dirty="0" smtClean="0"/>
            <a:t>Wiggle room (</a:t>
          </a:r>
          <a:r>
            <a:rPr lang="en-SG" altLang="zh-CN" i="1" dirty="0" smtClean="0"/>
            <a:t>s</a:t>
          </a:r>
          <a:r>
            <a:rPr lang="en-SG" altLang="zh-CN" dirty="0" smtClean="0"/>
            <a:t>)</a:t>
          </a:r>
          <a:endParaRPr lang="zh-CN" altLang="en-US" sz="1800" dirty="0"/>
        </a:p>
      </dgm:t>
    </dgm:pt>
    <dgm:pt modelId="{18A48822-0EF9-4F53-9A73-CDCCAB5F2152}" type="parTrans" cxnId="{094CCDE9-CDA9-4F5C-8045-4DC3F2C308AB}">
      <dgm:prSet/>
      <dgm:spPr/>
      <dgm:t>
        <a:bodyPr/>
        <a:lstStyle/>
        <a:p>
          <a:endParaRPr lang="zh-CN" altLang="en-US"/>
        </a:p>
      </dgm:t>
    </dgm:pt>
    <dgm:pt modelId="{669F35B8-C1B1-46E6-BB84-9192F7E98BC2}" type="sibTrans" cxnId="{094CCDE9-CDA9-4F5C-8045-4DC3F2C308AB}">
      <dgm:prSet/>
      <dgm:spPr/>
      <dgm:t>
        <a:bodyPr/>
        <a:lstStyle/>
        <a:p>
          <a:endParaRPr lang="zh-CN" altLang="en-US"/>
        </a:p>
      </dgm:t>
    </dgm:pt>
    <dgm:pt modelId="{C23293A4-B6EE-43B5-9393-2F409FAA507A}" type="pres">
      <dgm:prSet presAssocID="{E88D3FB9-A881-48EF-B0D9-5635A78B15C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CN" altLang="en-US"/>
        </a:p>
      </dgm:t>
    </dgm:pt>
    <dgm:pt modelId="{48BC8E6D-B97B-4E37-9E3A-951C100595A4}" type="pres">
      <dgm:prSet presAssocID="{A25A15C4-23AF-4902-8178-C8FA636FB4B7}" presName="text1" presStyleCnt="0"/>
      <dgm:spPr/>
    </dgm:pt>
    <dgm:pt modelId="{9B6A3EC8-51BD-4011-B746-12725F68AE36}" type="pres">
      <dgm:prSet presAssocID="{A25A15C4-23AF-4902-8178-C8FA636FB4B7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A2ECE1-DBD1-4AD6-B558-C6A2C5C4BED8}" type="pres">
      <dgm:prSet presAssocID="{A25A15C4-23AF-4902-8178-C8FA636FB4B7}" presName="textaccent1" presStyleCnt="0"/>
      <dgm:spPr/>
    </dgm:pt>
    <dgm:pt modelId="{4AB395B9-1A38-4D94-84FF-5E510063ECD5}" type="pres">
      <dgm:prSet presAssocID="{A25A15C4-23AF-4902-8178-C8FA636FB4B7}" presName="accentRepeatNode" presStyleLbl="solidAlignAcc1" presStyleIdx="0" presStyleCnt="12"/>
      <dgm:spPr/>
    </dgm:pt>
    <dgm:pt modelId="{B1334922-91EF-4328-A2CD-496412B6BC65}" type="pres">
      <dgm:prSet presAssocID="{85785803-F8F3-4CD7-BA70-8AF8262BF016}" presName="image1" presStyleCnt="0"/>
      <dgm:spPr/>
    </dgm:pt>
    <dgm:pt modelId="{23EC0359-DA2B-4BC5-8D1D-BDDAD863322D}" type="pres">
      <dgm:prSet presAssocID="{85785803-F8F3-4CD7-BA70-8AF8262BF016}" presName="imageRepeatNode" presStyleLbl="alignAcc1" presStyleIdx="0" presStyleCnt="6"/>
      <dgm:spPr/>
      <dgm:t>
        <a:bodyPr/>
        <a:lstStyle/>
        <a:p>
          <a:endParaRPr lang="zh-CN" altLang="en-US"/>
        </a:p>
      </dgm:t>
    </dgm:pt>
    <dgm:pt modelId="{C7C58276-E0AC-4FAC-B05B-80A102FFE1D0}" type="pres">
      <dgm:prSet presAssocID="{85785803-F8F3-4CD7-BA70-8AF8262BF016}" presName="imageaccent1" presStyleCnt="0"/>
      <dgm:spPr/>
    </dgm:pt>
    <dgm:pt modelId="{3483B54F-2937-4109-BF5A-71F85548FA50}" type="pres">
      <dgm:prSet presAssocID="{85785803-F8F3-4CD7-BA70-8AF8262BF016}" presName="accentRepeatNode" presStyleLbl="solidAlignAcc1" presStyleIdx="1" presStyleCnt="12"/>
      <dgm:spPr/>
      <dgm:t>
        <a:bodyPr/>
        <a:lstStyle/>
        <a:p>
          <a:endParaRPr lang="zh-CN" altLang="en-US"/>
        </a:p>
      </dgm:t>
    </dgm:pt>
    <dgm:pt modelId="{6FB917FA-EC11-42B1-87B0-87D6ECD5DDF9}" type="pres">
      <dgm:prSet presAssocID="{D9A5625D-B667-4510-B071-7DA36EEB9389}" presName="text2" presStyleCnt="0"/>
      <dgm:spPr/>
    </dgm:pt>
    <dgm:pt modelId="{33E1764B-7FE0-44E0-A854-2F1D22325BFC}" type="pres">
      <dgm:prSet presAssocID="{D9A5625D-B667-4510-B071-7DA36EEB9389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19166A-332C-4763-B7BA-0A4011F9F077}" type="pres">
      <dgm:prSet presAssocID="{D9A5625D-B667-4510-B071-7DA36EEB9389}" presName="textaccent2" presStyleCnt="0"/>
      <dgm:spPr/>
    </dgm:pt>
    <dgm:pt modelId="{3BB7A422-8DF3-4E3F-AF7B-0ED12FB63652}" type="pres">
      <dgm:prSet presAssocID="{D9A5625D-B667-4510-B071-7DA36EEB9389}" presName="accentRepeatNode" presStyleLbl="solidAlignAcc1" presStyleIdx="2" presStyleCnt="12"/>
      <dgm:spPr/>
    </dgm:pt>
    <dgm:pt modelId="{E5DF0031-58C9-47BB-8DD5-72D7D56DFDEA}" type="pres">
      <dgm:prSet presAssocID="{669F35B8-C1B1-46E6-BB84-9192F7E98BC2}" presName="image2" presStyleCnt="0"/>
      <dgm:spPr/>
    </dgm:pt>
    <dgm:pt modelId="{16E33C80-419A-47FC-846E-C44CC5EECD6A}" type="pres">
      <dgm:prSet presAssocID="{669F35B8-C1B1-46E6-BB84-9192F7E98BC2}" presName="imageRepeatNode" presStyleLbl="alignAcc1" presStyleIdx="1" presStyleCnt="6"/>
      <dgm:spPr/>
      <dgm:t>
        <a:bodyPr/>
        <a:lstStyle/>
        <a:p>
          <a:endParaRPr lang="zh-CN" altLang="en-US"/>
        </a:p>
      </dgm:t>
    </dgm:pt>
    <dgm:pt modelId="{8F5466D6-F765-456E-8CDD-495A858D26A7}" type="pres">
      <dgm:prSet presAssocID="{669F35B8-C1B1-46E6-BB84-9192F7E98BC2}" presName="imageaccent2" presStyleCnt="0"/>
      <dgm:spPr/>
    </dgm:pt>
    <dgm:pt modelId="{AB9DDF95-8425-4200-B247-D86BB07C4DC1}" type="pres">
      <dgm:prSet presAssocID="{669F35B8-C1B1-46E6-BB84-9192F7E98BC2}" presName="accentRepeatNode" presStyleLbl="solidAlignAcc1" presStyleIdx="3" presStyleCnt="12"/>
      <dgm:spPr/>
    </dgm:pt>
    <dgm:pt modelId="{19EAA095-E25D-4BCD-9B09-1497CE48E700}" type="pres">
      <dgm:prSet presAssocID="{237BDB44-794F-421B-9934-FAD1C3F1F480}" presName="text3" presStyleCnt="0"/>
      <dgm:spPr/>
    </dgm:pt>
    <dgm:pt modelId="{DDBE8ACF-3372-410F-B82D-103298A512B1}" type="pres">
      <dgm:prSet presAssocID="{237BDB44-794F-421B-9934-FAD1C3F1F480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5ED6EB-17E0-44B2-87B3-36E25483B8F8}" type="pres">
      <dgm:prSet presAssocID="{237BDB44-794F-421B-9934-FAD1C3F1F480}" presName="textaccent3" presStyleCnt="0"/>
      <dgm:spPr/>
    </dgm:pt>
    <dgm:pt modelId="{416BBEFD-EE14-4C41-B06F-B71672189FE5}" type="pres">
      <dgm:prSet presAssocID="{237BDB44-794F-421B-9934-FAD1C3F1F480}" presName="accentRepeatNode" presStyleLbl="solidAlignAcc1" presStyleIdx="4" presStyleCnt="12"/>
      <dgm:spPr/>
    </dgm:pt>
    <dgm:pt modelId="{B19ADD96-10C4-4E99-94CF-1E040985E92D}" type="pres">
      <dgm:prSet presAssocID="{67367C2A-3A21-4A50-A979-095B6EA58CE6}" presName="image3" presStyleCnt="0"/>
      <dgm:spPr/>
    </dgm:pt>
    <dgm:pt modelId="{43897768-2567-40FC-BE0C-23CC9079271C}" type="pres">
      <dgm:prSet presAssocID="{67367C2A-3A21-4A50-A979-095B6EA58CE6}" presName="imageRepeatNode" presStyleLbl="alignAcc1" presStyleIdx="2" presStyleCnt="6"/>
      <dgm:spPr/>
      <dgm:t>
        <a:bodyPr/>
        <a:lstStyle/>
        <a:p>
          <a:endParaRPr lang="zh-CN" altLang="en-US"/>
        </a:p>
      </dgm:t>
    </dgm:pt>
    <dgm:pt modelId="{86F953BC-153E-4BBD-937C-DD488575FA53}" type="pres">
      <dgm:prSet presAssocID="{67367C2A-3A21-4A50-A979-095B6EA58CE6}" presName="imageaccent3" presStyleCnt="0"/>
      <dgm:spPr/>
    </dgm:pt>
    <dgm:pt modelId="{1086ECCF-23B9-42F5-9F6E-0B476A4ED40A}" type="pres">
      <dgm:prSet presAssocID="{67367C2A-3A21-4A50-A979-095B6EA58CE6}" presName="accentRepeatNode" presStyleLbl="solidAlignAcc1" presStyleIdx="5" presStyleCnt="12"/>
      <dgm:spPr/>
    </dgm:pt>
    <dgm:pt modelId="{05308978-D4FD-4A8A-BAF4-5A77B1BAB4A6}" type="pres">
      <dgm:prSet presAssocID="{F18AE6A8-33F2-4798-85F5-4564BF1E61AB}" presName="text4" presStyleCnt="0"/>
      <dgm:spPr/>
    </dgm:pt>
    <dgm:pt modelId="{0BE7FCE1-96D7-4F09-A733-C86D6A02939A}" type="pres">
      <dgm:prSet presAssocID="{F18AE6A8-33F2-4798-85F5-4564BF1E61AB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F4FE9F-02AA-4B59-90F1-9A89EBEF145B}" type="pres">
      <dgm:prSet presAssocID="{F18AE6A8-33F2-4798-85F5-4564BF1E61AB}" presName="textaccent4" presStyleCnt="0"/>
      <dgm:spPr/>
    </dgm:pt>
    <dgm:pt modelId="{DC3F8418-1E51-4147-8994-9E467B34B4AB}" type="pres">
      <dgm:prSet presAssocID="{F18AE6A8-33F2-4798-85F5-4564BF1E61AB}" presName="accentRepeatNode" presStyleLbl="solidAlignAcc1" presStyleIdx="6" presStyleCnt="12"/>
      <dgm:spPr/>
    </dgm:pt>
    <dgm:pt modelId="{DD11E366-9B2D-4623-B74A-2C397B14AE14}" type="pres">
      <dgm:prSet presAssocID="{2EA4C950-2450-4E60-98A3-4F8576B5397E}" presName="image4" presStyleCnt="0"/>
      <dgm:spPr/>
    </dgm:pt>
    <dgm:pt modelId="{8AE76B28-C879-41F7-A94D-0867F3CCBA96}" type="pres">
      <dgm:prSet presAssocID="{2EA4C950-2450-4E60-98A3-4F8576B5397E}" presName="imageRepeatNode" presStyleLbl="alignAcc1" presStyleIdx="3" presStyleCnt="6"/>
      <dgm:spPr/>
      <dgm:t>
        <a:bodyPr/>
        <a:lstStyle/>
        <a:p>
          <a:endParaRPr lang="zh-CN" altLang="en-US"/>
        </a:p>
      </dgm:t>
    </dgm:pt>
    <dgm:pt modelId="{09A09AB5-3C31-41E4-89F9-2C66784AE536}" type="pres">
      <dgm:prSet presAssocID="{2EA4C950-2450-4E60-98A3-4F8576B5397E}" presName="imageaccent4" presStyleCnt="0"/>
      <dgm:spPr/>
    </dgm:pt>
    <dgm:pt modelId="{D2D98F07-6484-4071-84B0-0733AA6C8623}" type="pres">
      <dgm:prSet presAssocID="{2EA4C950-2450-4E60-98A3-4F8576B5397E}" presName="accentRepeatNode" presStyleLbl="solidAlignAcc1" presStyleIdx="7" presStyleCnt="12"/>
      <dgm:spPr/>
    </dgm:pt>
    <dgm:pt modelId="{446001C4-D1FC-4EA5-83C9-70B5DB4A9553}" type="pres">
      <dgm:prSet presAssocID="{F512D19C-AFDC-4595-BCB1-3614ADDBBD05}" presName="text5" presStyleCnt="0"/>
      <dgm:spPr/>
    </dgm:pt>
    <dgm:pt modelId="{4D36966A-AD38-4F0C-A14E-9018EC5A3B2C}" type="pres">
      <dgm:prSet presAssocID="{F512D19C-AFDC-4595-BCB1-3614ADDBBD05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045F30-C060-4A85-B95C-DCBB60613200}" type="pres">
      <dgm:prSet presAssocID="{F512D19C-AFDC-4595-BCB1-3614ADDBBD05}" presName="textaccent5" presStyleCnt="0"/>
      <dgm:spPr/>
    </dgm:pt>
    <dgm:pt modelId="{D1FBA26A-7664-4A1E-9CC0-87D466D55D95}" type="pres">
      <dgm:prSet presAssocID="{F512D19C-AFDC-4595-BCB1-3614ADDBBD05}" presName="accentRepeatNode" presStyleLbl="solidAlignAcc1" presStyleIdx="8" presStyleCnt="12"/>
      <dgm:spPr/>
    </dgm:pt>
    <dgm:pt modelId="{6DD5C420-158A-4A47-A316-8E2A3BAA9023}" type="pres">
      <dgm:prSet presAssocID="{76C1C27A-376E-4E38-8859-E050D0550381}" presName="image5" presStyleCnt="0"/>
      <dgm:spPr/>
    </dgm:pt>
    <dgm:pt modelId="{C3F289FE-DE44-4BE5-A284-7103AF9506B5}" type="pres">
      <dgm:prSet presAssocID="{76C1C27A-376E-4E38-8859-E050D0550381}" presName="imageRepeatNode" presStyleLbl="alignAcc1" presStyleIdx="4" presStyleCnt="6"/>
      <dgm:spPr/>
      <dgm:t>
        <a:bodyPr/>
        <a:lstStyle/>
        <a:p>
          <a:endParaRPr lang="zh-CN" altLang="en-US"/>
        </a:p>
      </dgm:t>
    </dgm:pt>
    <dgm:pt modelId="{A3573D32-C9D1-443B-B761-D1E984FFC5AE}" type="pres">
      <dgm:prSet presAssocID="{76C1C27A-376E-4E38-8859-E050D0550381}" presName="imageaccent5" presStyleCnt="0"/>
      <dgm:spPr/>
    </dgm:pt>
    <dgm:pt modelId="{07D3A25B-B5B1-499A-9171-DDA4F9700CC1}" type="pres">
      <dgm:prSet presAssocID="{76C1C27A-376E-4E38-8859-E050D0550381}" presName="accentRepeatNode" presStyleLbl="solidAlignAcc1" presStyleIdx="9" presStyleCnt="12"/>
      <dgm:spPr/>
    </dgm:pt>
    <dgm:pt modelId="{4B41154E-5591-4D40-9997-7080D7234AE4}" type="pres">
      <dgm:prSet presAssocID="{C00EBFB4-CD9E-44F4-A236-353A462D97AD}" presName="text6" presStyleCnt="0"/>
      <dgm:spPr/>
    </dgm:pt>
    <dgm:pt modelId="{5DD60AB3-27B7-4934-95D2-170E3F027A54}" type="pres">
      <dgm:prSet presAssocID="{C00EBFB4-CD9E-44F4-A236-353A462D97AD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8A4ED4-92AB-485E-AA65-626416827B87}" type="pres">
      <dgm:prSet presAssocID="{C00EBFB4-CD9E-44F4-A236-353A462D97AD}" presName="textaccent6" presStyleCnt="0"/>
      <dgm:spPr/>
    </dgm:pt>
    <dgm:pt modelId="{17A933BD-C6DE-475A-9BA7-89C0E3E1561C}" type="pres">
      <dgm:prSet presAssocID="{C00EBFB4-CD9E-44F4-A236-353A462D97AD}" presName="accentRepeatNode" presStyleLbl="solidAlignAcc1" presStyleIdx="10" presStyleCnt="12"/>
      <dgm:spPr/>
    </dgm:pt>
    <dgm:pt modelId="{100A4EB5-0C35-46B4-870C-CAAD0F429B9D}" type="pres">
      <dgm:prSet presAssocID="{29A06C8A-748F-4102-B2CC-201A740670F1}" presName="image6" presStyleCnt="0"/>
      <dgm:spPr/>
    </dgm:pt>
    <dgm:pt modelId="{810E37C3-7507-4826-9C99-446F1E747912}" type="pres">
      <dgm:prSet presAssocID="{29A06C8A-748F-4102-B2CC-201A740670F1}" presName="imageRepeatNode" presStyleLbl="alignAcc1" presStyleIdx="5" presStyleCnt="6"/>
      <dgm:spPr/>
      <dgm:t>
        <a:bodyPr/>
        <a:lstStyle/>
        <a:p>
          <a:endParaRPr lang="zh-CN" altLang="en-US"/>
        </a:p>
      </dgm:t>
    </dgm:pt>
    <dgm:pt modelId="{F4E1C9D9-40AD-40EC-A14C-C60C9EC8D5B8}" type="pres">
      <dgm:prSet presAssocID="{29A06C8A-748F-4102-B2CC-201A740670F1}" presName="imageaccent6" presStyleCnt="0"/>
      <dgm:spPr/>
    </dgm:pt>
    <dgm:pt modelId="{20632E68-E10F-4D13-B746-E7B29DA7BA35}" type="pres">
      <dgm:prSet presAssocID="{29A06C8A-748F-4102-B2CC-201A740670F1}" presName="accentRepeatNode" presStyleLbl="solidAlignAcc1" presStyleIdx="11" presStyleCnt="12"/>
      <dgm:spPr/>
    </dgm:pt>
  </dgm:ptLst>
  <dgm:cxnLst>
    <dgm:cxn modelId="{081E0C9D-EF7C-4950-97B6-9730DD51C17E}" type="presOf" srcId="{237BDB44-794F-421B-9934-FAD1C3F1F480}" destId="{DDBE8ACF-3372-410F-B82D-103298A512B1}" srcOrd="0" destOrd="0" presId="urn:microsoft.com/office/officeart/2008/layout/HexagonCluster"/>
    <dgm:cxn modelId="{4408871F-0666-4930-BE56-CA7EF55941EE}" type="presOf" srcId="{85785803-F8F3-4CD7-BA70-8AF8262BF016}" destId="{23EC0359-DA2B-4BC5-8D1D-BDDAD863322D}" srcOrd="0" destOrd="0" presId="urn:microsoft.com/office/officeart/2008/layout/HexagonCluster"/>
    <dgm:cxn modelId="{3D950B8D-8200-4AD3-A95D-96104E380E13}" srcId="{E88D3FB9-A881-48EF-B0D9-5635A78B15CC}" destId="{F18AE6A8-33F2-4798-85F5-4564BF1E61AB}" srcOrd="3" destOrd="0" parTransId="{41B01643-EFF0-41F5-922A-3701FE85F1CB}" sibTransId="{2EA4C950-2450-4E60-98A3-4F8576B5397E}"/>
    <dgm:cxn modelId="{1E964A60-5DAB-4524-9EB7-7BCC0795B043}" type="presOf" srcId="{F512D19C-AFDC-4595-BCB1-3614ADDBBD05}" destId="{4D36966A-AD38-4F0C-A14E-9018EC5A3B2C}" srcOrd="0" destOrd="0" presId="urn:microsoft.com/office/officeart/2008/layout/HexagonCluster"/>
    <dgm:cxn modelId="{C16ECE35-FFE3-4367-8045-76C7E47ADB65}" type="presOf" srcId="{76C1C27A-376E-4E38-8859-E050D0550381}" destId="{C3F289FE-DE44-4BE5-A284-7103AF9506B5}" srcOrd="0" destOrd="0" presId="urn:microsoft.com/office/officeart/2008/layout/HexagonCluster"/>
    <dgm:cxn modelId="{162B7AFF-E7F5-4161-B444-09339D5BD0FB}" type="presOf" srcId="{29A06C8A-748F-4102-B2CC-201A740670F1}" destId="{810E37C3-7507-4826-9C99-446F1E747912}" srcOrd="0" destOrd="0" presId="urn:microsoft.com/office/officeart/2008/layout/HexagonCluster"/>
    <dgm:cxn modelId="{094CCDE9-CDA9-4F5C-8045-4DC3F2C308AB}" srcId="{E88D3FB9-A881-48EF-B0D9-5635A78B15CC}" destId="{D9A5625D-B667-4510-B071-7DA36EEB9389}" srcOrd="1" destOrd="0" parTransId="{18A48822-0EF9-4F53-9A73-CDCCAB5F2152}" sibTransId="{669F35B8-C1B1-46E6-BB84-9192F7E98BC2}"/>
    <dgm:cxn modelId="{1C3DEF91-91E9-4D18-B644-D2821F869D21}" type="presOf" srcId="{C00EBFB4-CD9E-44F4-A236-353A462D97AD}" destId="{5DD60AB3-27B7-4934-95D2-170E3F027A54}" srcOrd="0" destOrd="0" presId="urn:microsoft.com/office/officeart/2008/layout/HexagonCluster"/>
    <dgm:cxn modelId="{DF64623C-BFEE-4995-B2AA-B09F6246F56F}" srcId="{E88D3FB9-A881-48EF-B0D9-5635A78B15CC}" destId="{C00EBFB4-CD9E-44F4-A236-353A462D97AD}" srcOrd="5" destOrd="0" parTransId="{B5AAD20B-19F8-40A3-B082-6A21D043DCDB}" sibTransId="{29A06C8A-748F-4102-B2CC-201A740670F1}"/>
    <dgm:cxn modelId="{8AC64951-23A6-476F-9DEC-10434B942691}" type="presOf" srcId="{F18AE6A8-33F2-4798-85F5-4564BF1E61AB}" destId="{0BE7FCE1-96D7-4F09-A733-C86D6A02939A}" srcOrd="0" destOrd="0" presId="urn:microsoft.com/office/officeart/2008/layout/HexagonCluster"/>
    <dgm:cxn modelId="{70733045-C7F7-4D3D-BEF8-FC1235B25573}" srcId="{E88D3FB9-A881-48EF-B0D9-5635A78B15CC}" destId="{A25A15C4-23AF-4902-8178-C8FA636FB4B7}" srcOrd="0" destOrd="0" parTransId="{5BC2F317-2721-44C6-A90E-03C796F0B686}" sibTransId="{85785803-F8F3-4CD7-BA70-8AF8262BF016}"/>
    <dgm:cxn modelId="{3E4208BD-424F-48B1-A7A1-13DE9D4892BB}" srcId="{E88D3FB9-A881-48EF-B0D9-5635A78B15CC}" destId="{F512D19C-AFDC-4595-BCB1-3614ADDBBD05}" srcOrd="4" destOrd="0" parTransId="{89A5818E-4E82-46D9-B35F-0BDCE47D84F3}" sibTransId="{76C1C27A-376E-4E38-8859-E050D0550381}"/>
    <dgm:cxn modelId="{D3228646-D9CA-4830-A3E9-6AD1A038063E}" srcId="{E88D3FB9-A881-48EF-B0D9-5635A78B15CC}" destId="{237BDB44-794F-421B-9934-FAD1C3F1F480}" srcOrd="2" destOrd="0" parTransId="{91539763-AE71-44EF-A2C3-CA3EFCEF0539}" sibTransId="{67367C2A-3A21-4A50-A979-095B6EA58CE6}"/>
    <dgm:cxn modelId="{F58CB423-4F54-4376-AA16-785989D3250F}" type="presOf" srcId="{D9A5625D-B667-4510-B071-7DA36EEB9389}" destId="{33E1764B-7FE0-44E0-A854-2F1D22325BFC}" srcOrd="0" destOrd="0" presId="urn:microsoft.com/office/officeart/2008/layout/HexagonCluster"/>
    <dgm:cxn modelId="{836136B3-C9D0-4E58-A234-0E6751BAC0C6}" type="presOf" srcId="{A25A15C4-23AF-4902-8178-C8FA636FB4B7}" destId="{9B6A3EC8-51BD-4011-B746-12725F68AE36}" srcOrd="0" destOrd="0" presId="urn:microsoft.com/office/officeart/2008/layout/HexagonCluster"/>
    <dgm:cxn modelId="{6E8543B8-C7A0-4695-A91E-0B0153324FA7}" type="presOf" srcId="{E88D3FB9-A881-48EF-B0D9-5635A78B15CC}" destId="{C23293A4-B6EE-43B5-9393-2F409FAA507A}" srcOrd="0" destOrd="0" presId="urn:microsoft.com/office/officeart/2008/layout/HexagonCluster"/>
    <dgm:cxn modelId="{156E34FF-8F42-46F0-A041-6217F502371F}" type="presOf" srcId="{669F35B8-C1B1-46E6-BB84-9192F7E98BC2}" destId="{16E33C80-419A-47FC-846E-C44CC5EECD6A}" srcOrd="0" destOrd="0" presId="urn:microsoft.com/office/officeart/2008/layout/HexagonCluster"/>
    <dgm:cxn modelId="{6889E760-76AE-406D-BB7F-0612B08EF6EF}" type="presOf" srcId="{67367C2A-3A21-4A50-A979-095B6EA58CE6}" destId="{43897768-2567-40FC-BE0C-23CC9079271C}" srcOrd="0" destOrd="0" presId="urn:microsoft.com/office/officeart/2008/layout/HexagonCluster"/>
    <dgm:cxn modelId="{E60206D9-09EF-431B-8FF1-CE7DF8E4D277}" type="presOf" srcId="{2EA4C950-2450-4E60-98A3-4F8576B5397E}" destId="{8AE76B28-C879-41F7-A94D-0867F3CCBA96}" srcOrd="0" destOrd="0" presId="urn:microsoft.com/office/officeart/2008/layout/HexagonCluster"/>
    <dgm:cxn modelId="{869545C5-7493-45AB-BE94-B575AAA98A93}" type="presParOf" srcId="{C23293A4-B6EE-43B5-9393-2F409FAA507A}" destId="{48BC8E6D-B97B-4E37-9E3A-951C100595A4}" srcOrd="0" destOrd="0" presId="urn:microsoft.com/office/officeart/2008/layout/HexagonCluster"/>
    <dgm:cxn modelId="{44251344-AE3B-4D63-8941-34D8FA796ACF}" type="presParOf" srcId="{48BC8E6D-B97B-4E37-9E3A-951C100595A4}" destId="{9B6A3EC8-51BD-4011-B746-12725F68AE36}" srcOrd="0" destOrd="0" presId="urn:microsoft.com/office/officeart/2008/layout/HexagonCluster"/>
    <dgm:cxn modelId="{DBC82979-6570-4E18-AA93-F362CC039847}" type="presParOf" srcId="{C23293A4-B6EE-43B5-9393-2F409FAA507A}" destId="{BFA2ECE1-DBD1-4AD6-B558-C6A2C5C4BED8}" srcOrd="1" destOrd="0" presId="urn:microsoft.com/office/officeart/2008/layout/HexagonCluster"/>
    <dgm:cxn modelId="{21B3CCC5-1DBC-40D8-BC28-0358F7759801}" type="presParOf" srcId="{BFA2ECE1-DBD1-4AD6-B558-C6A2C5C4BED8}" destId="{4AB395B9-1A38-4D94-84FF-5E510063ECD5}" srcOrd="0" destOrd="0" presId="urn:microsoft.com/office/officeart/2008/layout/HexagonCluster"/>
    <dgm:cxn modelId="{759EAC94-0952-4CCF-B8B2-4F08659E7518}" type="presParOf" srcId="{C23293A4-B6EE-43B5-9393-2F409FAA507A}" destId="{B1334922-91EF-4328-A2CD-496412B6BC65}" srcOrd="2" destOrd="0" presId="urn:microsoft.com/office/officeart/2008/layout/HexagonCluster"/>
    <dgm:cxn modelId="{5EB8D38A-C9C8-416E-BAB1-0C3CB2255346}" type="presParOf" srcId="{B1334922-91EF-4328-A2CD-496412B6BC65}" destId="{23EC0359-DA2B-4BC5-8D1D-BDDAD863322D}" srcOrd="0" destOrd="0" presId="urn:microsoft.com/office/officeart/2008/layout/HexagonCluster"/>
    <dgm:cxn modelId="{15652B3C-CE2E-4C74-B39C-2F168B64F005}" type="presParOf" srcId="{C23293A4-B6EE-43B5-9393-2F409FAA507A}" destId="{C7C58276-E0AC-4FAC-B05B-80A102FFE1D0}" srcOrd="3" destOrd="0" presId="urn:microsoft.com/office/officeart/2008/layout/HexagonCluster"/>
    <dgm:cxn modelId="{29EBA86D-73F4-4E21-8F78-5AC68B7A8E54}" type="presParOf" srcId="{C7C58276-E0AC-4FAC-B05B-80A102FFE1D0}" destId="{3483B54F-2937-4109-BF5A-71F85548FA50}" srcOrd="0" destOrd="0" presId="urn:microsoft.com/office/officeart/2008/layout/HexagonCluster"/>
    <dgm:cxn modelId="{EF084936-4247-4F22-8FC6-FE3ABCB076C8}" type="presParOf" srcId="{C23293A4-B6EE-43B5-9393-2F409FAA507A}" destId="{6FB917FA-EC11-42B1-87B0-87D6ECD5DDF9}" srcOrd="4" destOrd="0" presId="urn:microsoft.com/office/officeart/2008/layout/HexagonCluster"/>
    <dgm:cxn modelId="{ADE0382D-1615-45D1-B2FD-B74EAE747B3D}" type="presParOf" srcId="{6FB917FA-EC11-42B1-87B0-87D6ECD5DDF9}" destId="{33E1764B-7FE0-44E0-A854-2F1D22325BFC}" srcOrd="0" destOrd="0" presId="urn:microsoft.com/office/officeart/2008/layout/HexagonCluster"/>
    <dgm:cxn modelId="{74A30186-B99E-449F-B414-69A066EAE860}" type="presParOf" srcId="{C23293A4-B6EE-43B5-9393-2F409FAA507A}" destId="{1519166A-332C-4763-B7BA-0A4011F9F077}" srcOrd="5" destOrd="0" presId="urn:microsoft.com/office/officeart/2008/layout/HexagonCluster"/>
    <dgm:cxn modelId="{440875BC-E8EF-4AB7-89F0-4FEA17989DCA}" type="presParOf" srcId="{1519166A-332C-4763-B7BA-0A4011F9F077}" destId="{3BB7A422-8DF3-4E3F-AF7B-0ED12FB63652}" srcOrd="0" destOrd="0" presId="urn:microsoft.com/office/officeart/2008/layout/HexagonCluster"/>
    <dgm:cxn modelId="{6D40424A-1AB3-4E60-9697-CDB63E006FE3}" type="presParOf" srcId="{C23293A4-B6EE-43B5-9393-2F409FAA507A}" destId="{E5DF0031-58C9-47BB-8DD5-72D7D56DFDEA}" srcOrd="6" destOrd="0" presId="urn:microsoft.com/office/officeart/2008/layout/HexagonCluster"/>
    <dgm:cxn modelId="{056DE5F0-A957-4F03-B33B-11BC1844BDEA}" type="presParOf" srcId="{E5DF0031-58C9-47BB-8DD5-72D7D56DFDEA}" destId="{16E33C80-419A-47FC-846E-C44CC5EECD6A}" srcOrd="0" destOrd="0" presId="urn:microsoft.com/office/officeart/2008/layout/HexagonCluster"/>
    <dgm:cxn modelId="{6CF6BE26-ED33-4925-8224-A3B3529DE25F}" type="presParOf" srcId="{C23293A4-B6EE-43B5-9393-2F409FAA507A}" destId="{8F5466D6-F765-456E-8CDD-495A858D26A7}" srcOrd="7" destOrd="0" presId="urn:microsoft.com/office/officeart/2008/layout/HexagonCluster"/>
    <dgm:cxn modelId="{9B1B9514-1D40-4BAF-9B5F-AD64319240FE}" type="presParOf" srcId="{8F5466D6-F765-456E-8CDD-495A858D26A7}" destId="{AB9DDF95-8425-4200-B247-D86BB07C4DC1}" srcOrd="0" destOrd="0" presId="urn:microsoft.com/office/officeart/2008/layout/HexagonCluster"/>
    <dgm:cxn modelId="{D28F3E29-690B-4970-94E2-AF9125F3DAF7}" type="presParOf" srcId="{C23293A4-B6EE-43B5-9393-2F409FAA507A}" destId="{19EAA095-E25D-4BCD-9B09-1497CE48E700}" srcOrd="8" destOrd="0" presId="urn:microsoft.com/office/officeart/2008/layout/HexagonCluster"/>
    <dgm:cxn modelId="{4E491C46-FA16-4F65-ABB2-F1AE8E4344A8}" type="presParOf" srcId="{19EAA095-E25D-4BCD-9B09-1497CE48E700}" destId="{DDBE8ACF-3372-410F-B82D-103298A512B1}" srcOrd="0" destOrd="0" presId="urn:microsoft.com/office/officeart/2008/layout/HexagonCluster"/>
    <dgm:cxn modelId="{6DBFE9DD-7EF7-4822-85BC-929C0DE8E57D}" type="presParOf" srcId="{C23293A4-B6EE-43B5-9393-2F409FAA507A}" destId="{7A5ED6EB-17E0-44B2-87B3-36E25483B8F8}" srcOrd="9" destOrd="0" presId="urn:microsoft.com/office/officeart/2008/layout/HexagonCluster"/>
    <dgm:cxn modelId="{FF22EE81-1FF9-4D38-8A54-E328144BD68F}" type="presParOf" srcId="{7A5ED6EB-17E0-44B2-87B3-36E25483B8F8}" destId="{416BBEFD-EE14-4C41-B06F-B71672189FE5}" srcOrd="0" destOrd="0" presId="urn:microsoft.com/office/officeart/2008/layout/HexagonCluster"/>
    <dgm:cxn modelId="{8FCAD74A-1C35-4DE0-AEFA-02B1B32436BA}" type="presParOf" srcId="{C23293A4-B6EE-43B5-9393-2F409FAA507A}" destId="{B19ADD96-10C4-4E99-94CF-1E040985E92D}" srcOrd="10" destOrd="0" presId="urn:microsoft.com/office/officeart/2008/layout/HexagonCluster"/>
    <dgm:cxn modelId="{AE3ABC6D-F8A9-46DB-98ED-DC7CF3E60A06}" type="presParOf" srcId="{B19ADD96-10C4-4E99-94CF-1E040985E92D}" destId="{43897768-2567-40FC-BE0C-23CC9079271C}" srcOrd="0" destOrd="0" presId="urn:microsoft.com/office/officeart/2008/layout/HexagonCluster"/>
    <dgm:cxn modelId="{14080285-B321-48DF-AA4A-AE6F21E12CB7}" type="presParOf" srcId="{C23293A4-B6EE-43B5-9393-2F409FAA507A}" destId="{86F953BC-153E-4BBD-937C-DD488575FA53}" srcOrd="11" destOrd="0" presId="urn:microsoft.com/office/officeart/2008/layout/HexagonCluster"/>
    <dgm:cxn modelId="{11096373-50BD-4184-B029-7D7F0071B61B}" type="presParOf" srcId="{86F953BC-153E-4BBD-937C-DD488575FA53}" destId="{1086ECCF-23B9-42F5-9F6E-0B476A4ED40A}" srcOrd="0" destOrd="0" presId="urn:microsoft.com/office/officeart/2008/layout/HexagonCluster"/>
    <dgm:cxn modelId="{4ABE83A1-6E78-4DC6-A5DE-D06931003679}" type="presParOf" srcId="{C23293A4-B6EE-43B5-9393-2F409FAA507A}" destId="{05308978-D4FD-4A8A-BAF4-5A77B1BAB4A6}" srcOrd="12" destOrd="0" presId="urn:microsoft.com/office/officeart/2008/layout/HexagonCluster"/>
    <dgm:cxn modelId="{A5733587-29FA-44EC-8425-E42CCFD46E96}" type="presParOf" srcId="{05308978-D4FD-4A8A-BAF4-5A77B1BAB4A6}" destId="{0BE7FCE1-96D7-4F09-A733-C86D6A02939A}" srcOrd="0" destOrd="0" presId="urn:microsoft.com/office/officeart/2008/layout/HexagonCluster"/>
    <dgm:cxn modelId="{2A8F6A6E-253C-4FDE-BB2B-3B3BE7553E69}" type="presParOf" srcId="{C23293A4-B6EE-43B5-9393-2F409FAA507A}" destId="{92F4FE9F-02AA-4B59-90F1-9A89EBEF145B}" srcOrd="13" destOrd="0" presId="urn:microsoft.com/office/officeart/2008/layout/HexagonCluster"/>
    <dgm:cxn modelId="{519EB8EF-2851-4086-8C96-47A094C34E54}" type="presParOf" srcId="{92F4FE9F-02AA-4B59-90F1-9A89EBEF145B}" destId="{DC3F8418-1E51-4147-8994-9E467B34B4AB}" srcOrd="0" destOrd="0" presId="urn:microsoft.com/office/officeart/2008/layout/HexagonCluster"/>
    <dgm:cxn modelId="{B0E81EC5-977A-4451-BCBD-093A64AE2B8A}" type="presParOf" srcId="{C23293A4-B6EE-43B5-9393-2F409FAA507A}" destId="{DD11E366-9B2D-4623-B74A-2C397B14AE14}" srcOrd="14" destOrd="0" presId="urn:microsoft.com/office/officeart/2008/layout/HexagonCluster"/>
    <dgm:cxn modelId="{BEEC9D4B-3562-4B45-963A-B7C2757C268D}" type="presParOf" srcId="{DD11E366-9B2D-4623-B74A-2C397B14AE14}" destId="{8AE76B28-C879-41F7-A94D-0867F3CCBA96}" srcOrd="0" destOrd="0" presId="urn:microsoft.com/office/officeart/2008/layout/HexagonCluster"/>
    <dgm:cxn modelId="{0EED704D-D3FE-4E44-BF39-E424F184A309}" type="presParOf" srcId="{C23293A4-B6EE-43B5-9393-2F409FAA507A}" destId="{09A09AB5-3C31-41E4-89F9-2C66784AE536}" srcOrd="15" destOrd="0" presId="urn:microsoft.com/office/officeart/2008/layout/HexagonCluster"/>
    <dgm:cxn modelId="{2B36699E-B1FC-4AE4-985A-FA222BB05B1E}" type="presParOf" srcId="{09A09AB5-3C31-41E4-89F9-2C66784AE536}" destId="{D2D98F07-6484-4071-84B0-0733AA6C8623}" srcOrd="0" destOrd="0" presId="urn:microsoft.com/office/officeart/2008/layout/HexagonCluster"/>
    <dgm:cxn modelId="{08ED4AC0-4024-4828-BD8D-3E4CF395BCA7}" type="presParOf" srcId="{C23293A4-B6EE-43B5-9393-2F409FAA507A}" destId="{446001C4-D1FC-4EA5-83C9-70B5DB4A9553}" srcOrd="16" destOrd="0" presId="urn:microsoft.com/office/officeart/2008/layout/HexagonCluster"/>
    <dgm:cxn modelId="{8940012A-4FE4-4897-9B32-37762B2C31C3}" type="presParOf" srcId="{446001C4-D1FC-4EA5-83C9-70B5DB4A9553}" destId="{4D36966A-AD38-4F0C-A14E-9018EC5A3B2C}" srcOrd="0" destOrd="0" presId="urn:microsoft.com/office/officeart/2008/layout/HexagonCluster"/>
    <dgm:cxn modelId="{79ED9E15-06ED-47D6-82D5-49D4F50A53B9}" type="presParOf" srcId="{C23293A4-B6EE-43B5-9393-2F409FAA507A}" destId="{3A045F30-C060-4A85-B95C-DCBB60613200}" srcOrd="17" destOrd="0" presId="urn:microsoft.com/office/officeart/2008/layout/HexagonCluster"/>
    <dgm:cxn modelId="{F1C1B61F-B10C-4DAE-A751-73DF620520DB}" type="presParOf" srcId="{3A045F30-C060-4A85-B95C-DCBB60613200}" destId="{D1FBA26A-7664-4A1E-9CC0-87D466D55D95}" srcOrd="0" destOrd="0" presId="urn:microsoft.com/office/officeart/2008/layout/HexagonCluster"/>
    <dgm:cxn modelId="{AA8B64EC-C2EE-4499-9C43-EAA8342E380E}" type="presParOf" srcId="{C23293A4-B6EE-43B5-9393-2F409FAA507A}" destId="{6DD5C420-158A-4A47-A316-8E2A3BAA9023}" srcOrd="18" destOrd="0" presId="urn:microsoft.com/office/officeart/2008/layout/HexagonCluster"/>
    <dgm:cxn modelId="{EE6ECB5A-50F2-42D7-8096-D88DDF2032DD}" type="presParOf" srcId="{6DD5C420-158A-4A47-A316-8E2A3BAA9023}" destId="{C3F289FE-DE44-4BE5-A284-7103AF9506B5}" srcOrd="0" destOrd="0" presId="urn:microsoft.com/office/officeart/2008/layout/HexagonCluster"/>
    <dgm:cxn modelId="{A0C68235-F480-4FFF-89DD-42083289C441}" type="presParOf" srcId="{C23293A4-B6EE-43B5-9393-2F409FAA507A}" destId="{A3573D32-C9D1-443B-B761-D1E984FFC5AE}" srcOrd="19" destOrd="0" presId="urn:microsoft.com/office/officeart/2008/layout/HexagonCluster"/>
    <dgm:cxn modelId="{61242E49-FC80-4EAD-8C15-F0781043574D}" type="presParOf" srcId="{A3573D32-C9D1-443B-B761-D1E984FFC5AE}" destId="{07D3A25B-B5B1-499A-9171-DDA4F9700CC1}" srcOrd="0" destOrd="0" presId="urn:microsoft.com/office/officeart/2008/layout/HexagonCluster"/>
    <dgm:cxn modelId="{FBB8D1B5-ED8D-4E9E-9057-A1D73005BC8C}" type="presParOf" srcId="{C23293A4-B6EE-43B5-9393-2F409FAA507A}" destId="{4B41154E-5591-4D40-9997-7080D7234AE4}" srcOrd="20" destOrd="0" presId="urn:microsoft.com/office/officeart/2008/layout/HexagonCluster"/>
    <dgm:cxn modelId="{E1D4D964-7A23-48DA-BA67-C4D91CFE81C8}" type="presParOf" srcId="{4B41154E-5591-4D40-9997-7080D7234AE4}" destId="{5DD60AB3-27B7-4934-95D2-170E3F027A54}" srcOrd="0" destOrd="0" presId="urn:microsoft.com/office/officeart/2008/layout/HexagonCluster"/>
    <dgm:cxn modelId="{E5A56F12-6253-49EC-8B44-D665DEB41FBD}" type="presParOf" srcId="{C23293A4-B6EE-43B5-9393-2F409FAA507A}" destId="{A48A4ED4-92AB-485E-AA65-626416827B87}" srcOrd="21" destOrd="0" presId="urn:microsoft.com/office/officeart/2008/layout/HexagonCluster"/>
    <dgm:cxn modelId="{49D4B30B-9671-4F6E-B46D-A77F66006A59}" type="presParOf" srcId="{A48A4ED4-92AB-485E-AA65-626416827B87}" destId="{17A933BD-C6DE-475A-9BA7-89C0E3E1561C}" srcOrd="0" destOrd="0" presId="urn:microsoft.com/office/officeart/2008/layout/HexagonCluster"/>
    <dgm:cxn modelId="{A972C823-43B4-47B3-88F1-284CBF869B3B}" type="presParOf" srcId="{C23293A4-B6EE-43B5-9393-2F409FAA507A}" destId="{100A4EB5-0C35-46B4-870C-CAAD0F429B9D}" srcOrd="22" destOrd="0" presId="urn:microsoft.com/office/officeart/2008/layout/HexagonCluster"/>
    <dgm:cxn modelId="{F5EF0A01-A462-4DA4-BAC8-29E6B8F78313}" type="presParOf" srcId="{100A4EB5-0C35-46B4-870C-CAAD0F429B9D}" destId="{810E37C3-7507-4826-9C99-446F1E747912}" srcOrd="0" destOrd="0" presId="urn:microsoft.com/office/officeart/2008/layout/HexagonCluster"/>
    <dgm:cxn modelId="{311B9368-DE3F-430B-917E-45171ECA5831}" type="presParOf" srcId="{C23293A4-B6EE-43B5-9393-2F409FAA507A}" destId="{F4E1C9D9-40AD-40EC-A14C-C60C9EC8D5B8}" srcOrd="23" destOrd="0" presId="urn:microsoft.com/office/officeart/2008/layout/HexagonCluster"/>
    <dgm:cxn modelId="{1933498A-5B75-4995-8F30-323762C6A68D}" type="presParOf" srcId="{F4E1C9D9-40AD-40EC-A14C-C60C9EC8D5B8}" destId="{20632E68-E10F-4D13-B746-E7B29DA7BA3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D3FB9-A881-48EF-B0D9-5635A78B15CC}" type="doc">
      <dgm:prSet loTypeId="urn:microsoft.com/office/officeart/2008/layout/HexagonCluster" loCatId="pictur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A25A15C4-23AF-4902-8178-C8FA636FB4B7}">
      <dgm:prSet phldrT="[文本]" custT="1"/>
      <dgm:spPr/>
      <dgm:t>
        <a:bodyPr/>
        <a:lstStyle/>
        <a:p>
          <a:r>
            <a:rPr lang="en-SG" altLang="zh-CN" sz="1800" dirty="0" smtClean="0"/>
            <a:t>Optimum release height</a:t>
          </a:r>
          <a:endParaRPr lang="zh-CN" altLang="en-US" sz="1800" dirty="0"/>
        </a:p>
      </dgm:t>
    </dgm:pt>
    <dgm:pt modelId="{5BC2F317-2721-44C6-A90E-03C796F0B686}" type="parTrans" cxnId="{70733045-C7F7-4D3D-BEF8-FC1235B25573}">
      <dgm:prSet/>
      <dgm:spPr/>
      <dgm:t>
        <a:bodyPr/>
        <a:lstStyle/>
        <a:p>
          <a:endParaRPr lang="zh-CN" altLang="en-US"/>
        </a:p>
      </dgm:t>
    </dgm:pt>
    <dgm:pt modelId="{85785803-F8F3-4CD7-BA70-8AF8262BF016}" type="sibTrans" cxnId="{70733045-C7F7-4D3D-BEF8-FC1235B25573}">
      <dgm:prSet/>
      <dgm:spPr/>
      <dgm:t>
        <a:bodyPr/>
        <a:lstStyle/>
        <a:p>
          <a:endParaRPr lang="zh-CN" altLang="en-US"/>
        </a:p>
      </dgm:t>
    </dgm:pt>
    <dgm:pt modelId="{237BDB44-794F-421B-9934-FAD1C3F1F480}">
      <dgm:prSet phldrT="[文本]"/>
      <dgm:spPr/>
      <dgm:t>
        <a:bodyPr/>
        <a:lstStyle/>
        <a:p>
          <a:r>
            <a:rPr lang="en-SG" altLang="zh-CN" dirty="0" smtClean="0"/>
            <a:t>Shifting angle variation (</a:t>
          </a:r>
          <a:r>
            <a:rPr lang="en-SG" altLang="zh-CN" i="1" dirty="0" smtClean="0"/>
            <a:t>γ</a:t>
          </a:r>
          <a:r>
            <a:rPr lang="en-SG" altLang="zh-CN" dirty="0" smtClean="0"/>
            <a:t>)  </a:t>
          </a:r>
          <a:endParaRPr lang="zh-CN" altLang="en-US" dirty="0"/>
        </a:p>
      </dgm:t>
    </dgm:pt>
    <dgm:pt modelId="{91539763-AE71-44EF-A2C3-CA3EFCEF0539}" type="parTrans" cxnId="{D3228646-D9CA-4830-A3E9-6AD1A038063E}">
      <dgm:prSet/>
      <dgm:spPr/>
      <dgm:t>
        <a:bodyPr/>
        <a:lstStyle/>
        <a:p>
          <a:endParaRPr lang="zh-CN" altLang="en-US"/>
        </a:p>
      </dgm:t>
    </dgm:pt>
    <dgm:pt modelId="{67367C2A-3A21-4A50-A979-095B6EA58CE6}" type="sibTrans" cxnId="{D3228646-D9CA-4830-A3E9-6AD1A038063E}">
      <dgm:prSet/>
      <dgm:spPr/>
      <dgm:t>
        <a:bodyPr/>
        <a:lstStyle/>
        <a:p>
          <a:endParaRPr lang="zh-CN" altLang="en-US"/>
        </a:p>
      </dgm:t>
    </dgm:pt>
    <dgm:pt modelId="{C00EBFB4-CD9E-44F4-A236-353A462D97AD}">
      <dgm:prSet/>
      <dgm:spPr/>
      <dgm:t>
        <a:bodyPr/>
        <a:lstStyle/>
        <a:p>
          <a:r>
            <a:rPr lang="en-SG" altLang="zh-CN" dirty="0" smtClean="0"/>
            <a:t>Position of the player (</a:t>
          </a:r>
          <a:r>
            <a:rPr lang="en-SG" altLang="zh-CN" i="1" dirty="0"/>
            <a:t>x</a:t>
          </a:r>
          <a:r>
            <a:rPr lang="en-SG" altLang="zh-CN" dirty="0"/>
            <a:t>, </a:t>
          </a:r>
          <a:r>
            <a:rPr lang="zh-CN" altLang="en-US" dirty="0" smtClean="0"/>
            <a:t>𝜃</a:t>
          </a:r>
          <a:r>
            <a:rPr lang="en-SG" altLang="zh-CN" dirty="0" smtClean="0"/>
            <a:t>)</a:t>
          </a:r>
          <a:endParaRPr lang="zh-CN" altLang="en-US" dirty="0"/>
        </a:p>
      </dgm:t>
    </dgm:pt>
    <dgm:pt modelId="{B5AAD20B-19F8-40A3-B082-6A21D043DCDB}" type="parTrans" cxnId="{DF64623C-BFEE-4995-B2AA-B09F6246F56F}">
      <dgm:prSet/>
      <dgm:spPr/>
      <dgm:t>
        <a:bodyPr/>
        <a:lstStyle/>
        <a:p>
          <a:endParaRPr lang="zh-CN" altLang="en-US"/>
        </a:p>
      </dgm:t>
    </dgm:pt>
    <dgm:pt modelId="{29A06C8A-748F-4102-B2CC-201A740670F1}" type="sibTrans" cxnId="{DF64623C-BFEE-4995-B2AA-B09F6246F56F}">
      <dgm:prSet/>
      <dgm:spPr/>
      <dgm:t>
        <a:bodyPr/>
        <a:lstStyle/>
        <a:p>
          <a:endParaRPr lang="zh-CN" altLang="en-US"/>
        </a:p>
      </dgm:t>
    </dgm:pt>
    <dgm:pt modelId="{F18AE6A8-33F2-4798-85F5-4564BF1E61AB}">
      <dgm:prSet/>
      <dgm:spPr/>
      <dgm:t>
        <a:bodyPr/>
        <a:lstStyle/>
        <a:p>
          <a:r>
            <a:rPr lang="en-US" altLang="zh-CN" dirty="0" smtClean="0"/>
            <a:t>V the launch speed</a:t>
          </a:r>
          <a:endParaRPr lang="zh-CN" altLang="en-US" dirty="0"/>
        </a:p>
      </dgm:t>
    </dgm:pt>
    <dgm:pt modelId="{41B01643-EFF0-41F5-922A-3701FE85F1CB}" type="parTrans" cxnId="{3D950B8D-8200-4AD3-A95D-96104E380E13}">
      <dgm:prSet/>
      <dgm:spPr/>
      <dgm:t>
        <a:bodyPr/>
        <a:lstStyle/>
        <a:p>
          <a:endParaRPr lang="zh-CN" altLang="en-US"/>
        </a:p>
      </dgm:t>
    </dgm:pt>
    <dgm:pt modelId="{2EA4C950-2450-4E60-98A3-4F8576B5397E}" type="sibTrans" cxnId="{3D950B8D-8200-4AD3-A95D-96104E380E13}">
      <dgm:prSet/>
      <dgm:spPr/>
      <dgm:t>
        <a:bodyPr/>
        <a:lstStyle/>
        <a:p>
          <a:endParaRPr lang="zh-CN" altLang="en-US"/>
        </a:p>
      </dgm:t>
    </dgm:pt>
    <dgm:pt modelId="{F512D19C-AFDC-4595-BCB1-3614ADDBBD0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89A5818E-4E82-46D9-B35F-0BDCE47D84F3}" type="parTrans" cxnId="{3E4208BD-424F-48B1-A7A1-13DE9D4892BB}">
      <dgm:prSet/>
      <dgm:spPr/>
      <dgm:t>
        <a:bodyPr/>
        <a:lstStyle/>
        <a:p>
          <a:endParaRPr lang="zh-CN" altLang="en-US"/>
        </a:p>
      </dgm:t>
    </dgm:pt>
    <dgm:pt modelId="{76C1C27A-376E-4E38-8859-E050D0550381}" type="sibTrans" cxnId="{3E4208BD-424F-48B1-A7A1-13DE9D4892BB}">
      <dgm:prSet/>
      <dgm:spPr/>
      <dgm:t>
        <a:bodyPr/>
        <a:lstStyle/>
        <a:p>
          <a:endParaRPr lang="zh-CN" altLang="en-US"/>
        </a:p>
      </dgm:t>
    </dgm:pt>
    <dgm:pt modelId="{D9A5625D-B667-4510-B071-7DA36EEB9389}">
      <dgm:prSet phldrT="[文本]" custT="1"/>
      <dgm:spPr/>
      <dgm:t>
        <a:bodyPr/>
        <a:lstStyle/>
        <a:p>
          <a:r>
            <a:rPr lang="en-SG" altLang="zh-CN" dirty="0" smtClean="0"/>
            <a:t>Wiggle room (</a:t>
          </a:r>
          <a:r>
            <a:rPr lang="en-SG" altLang="zh-CN" i="1" dirty="0" smtClean="0"/>
            <a:t>s</a:t>
          </a:r>
          <a:r>
            <a:rPr lang="en-SG" altLang="zh-CN" dirty="0" smtClean="0"/>
            <a:t>)</a:t>
          </a:r>
          <a:endParaRPr lang="zh-CN" altLang="en-US" sz="1800" dirty="0"/>
        </a:p>
      </dgm:t>
    </dgm:pt>
    <dgm:pt modelId="{18A48822-0EF9-4F53-9A73-CDCCAB5F2152}" type="parTrans" cxnId="{094CCDE9-CDA9-4F5C-8045-4DC3F2C308AB}">
      <dgm:prSet/>
      <dgm:spPr/>
      <dgm:t>
        <a:bodyPr/>
        <a:lstStyle/>
        <a:p>
          <a:endParaRPr lang="zh-CN" altLang="en-US"/>
        </a:p>
      </dgm:t>
    </dgm:pt>
    <dgm:pt modelId="{669F35B8-C1B1-46E6-BB84-9192F7E98BC2}" type="sibTrans" cxnId="{094CCDE9-CDA9-4F5C-8045-4DC3F2C308AB}">
      <dgm:prSet/>
      <dgm:spPr/>
      <dgm:t>
        <a:bodyPr/>
        <a:lstStyle/>
        <a:p>
          <a:endParaRPr lang="zh-CN" altLang="en-US"/>
        </a:p>
      </dgm:t>
    </dgm:pt>
    <dgm:pt modelId="{C23293A4-B6EE-43B5-9393-2F409FAA507A}" type="pres">
      <dgm:prSet presAssocID="{E88D3FB9-A881-48EF-B0D9-5635A78B15C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CN" altLang="en-US"/>
        </a:p>
      </dgm:t>
    </dgm:pt>
    <dgm:pt modelId="{48BC8E6D-B97B-4E37-9E3A-951C100595A4}" type="pres">
      <dgm:prSet presAssocID="{A25A15C4-23AF-4902-8178-C8FA636FB4B7}" presName="text1" presStyleCnt="0"/>
      <dgm:spPr/>
    </dgm:pt>
    <dgm:pt modelId="{9B6A3EC8-51BD-4011-B746-12725F68AE36}" type="pres">
      <dgm:prSet presAssocID="{A25A15C4-23AF-4902-8178-C8FA636FB4B7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A2ECE1-DBD1-4AD6-B558-C6A2C5C4BED8}" type="pres">
      <dgm:prSet presAssocID="{A25A15C4-23AF-4902-8178-C8FA636FB4B7}" presName="textaccent1" presStyleCnt="0"/>
      <dgm:spPr/>
    </dgm:pt>
    <dgm:pt modelId="{4AB395B9-1A38-4D94-84FF-5E510063ECD5}" type="pres">
      <dgm:prSet presAssocID="{A25A15C4-23AF-4902-8178-C8FA636FB4B7}" presName="accentRepeatNode" presStyleLbl="solidAlignAcc1" presStyleIdx="0" presStyleCnt="12"/>
      <dgm:spPr/>
    </dgm:pt>
    <dgm:pt modelId="{B1334922-91EF-4328-A2CD-496412B6BC65}" type="pres">
      <dgm:prSet presAssocID="{85785803-F8F3-4CD7-BA70-8AF8262BF016}" presName="image1" presStyleCnt="0"/>
      <dgm:spPr/>
    </dgm:pt>
    <dgm:pt modelId="{23EC0359-DA2B-4BC5-8D1D-BDDAD863322D}" type="pres">
      <dgm:prSet presAssocID="{85785803-F8F3-4CD7-BA70-8AF8262BF016}" presName="imageRepeatNode" presStyleLbl="alignAcc1" presStyleIdx="0" presStyleCnt="6"/>
      <dgm:spPr/>
      <dgm:t>
        <a:bodyPr/>
        <a:lstStyle/>
        <a:p>
          <a:endParaRPr lang="zh-CN" altLang="en-US"/>
        </a:p>
      </dgm:t>
    </dgm:pt>
    <dgm:pt modelId="{C7C58276-E0AC-4FAC-B05B-80A102FFE1D0}" type="pres">
      <dgm:prSet presAssocID="{85785803-F8F3-4CD7-BA70-8AF8262BF016}" presName="imageaccent1" presStyleCnt="0"/>
      <dgm:spPr/>
    </dgm:pt>
    <dgm:pt modelId="{3483B54F-2937-4109-BF5A-71F85548FA50}" type="pres">
      <dgm:prSet presAssocID="{85785803-F8F3-4CD7-BA70-8AF8262BF016}" presName="accentRepeatNode" presStyleLbl="solidAlignAcc1" presStyleIdx="1" presStyleCnt="12"/>
      <dgm:spPr/>
      <dgm:t>
        <a:bodyPr/>
        <a:lstStyle/>
        <a:p>
          <a:endParaRPr lang="zh-CN" altLang="en-US"/>
        </a:p>
      </dgm:t>
    </dgm:pt>
    <dgm:pt modelId="{6FB917FA-EC11-42B1-87B0-87D6ECD5DDF9}" type="pres">
      <dgm:prSet presAssocID="{D9A5625D-B667-4510-B071-7DA36EEB9389}" presName="text2" presStyleCnt="0"/>
      <dgm:spPr/>
    </dgm:pt>
    <dgm:pt modelId="{33E1764B-7FE0-44E0-A854-2F1D22325BFC}" type="pres">
      <dgm:prSet presAssocID="{D9A5625D-B667-4510-B071-7DA36EEB9389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19166A-332C-4763-B7BA-0A4011F9F077}" type="pres">
      <dgm:prSet presAssocID="{D9A5625D-B667-4510-B071-7DA36EEB9389}" presName="textaccent2" presStyleCnt="0"/>
      <dgm:spPr/>
    </dgm:pt>
    <dgm:pt modelId="{3BB7A422-8DF3-4E3F-AF7B-0ED12FB63652}" type="pres">
      <dgm:prSet presAssocID="{D9A5625D-B667-4510-B071-7DA36EEB9389}" presName="accentRepeatNode" presStyleLbl="solidAlignAcc1" presStyleIdx="2" presStyleCnt="12"/>
      <dgm:spPr/>
    </dgm:pt>
    <dgm:pt modelId="{E5DF0031-58C9-47BB-8DD5-72D7D56DFDEA}" type="pres">
      <dgm:prSet presAssocID="{669F35B8-C1B1-46E6-BB84-9192F7E98BC2}" presName="image2" presStyleCnt="0"/>
      <dgm:spPr/>
    </dgm:pt>
    <dgm:pt modelId="{16E33C80-419A-47FC-846E-C44CC5EECD6A}" type="pres">
      <dgm:prSet presAssocID="{669F35B8-C1B1-46E6-BB84-9192F7E98BC2}" presName="imageRepeatNode" presStyleLbl="alignAcc1" presStyleIdx="1" presStyleCnt="6"/>
      <dgm:spPr/>
      <dgm:t>
        <a:bodyPr/>
        <a:lstStyle/>
        <a:p>
          <a:endParaRPr lang="zh-CN" altLang="en-US"/>
        </a:p>
      </dgm:t>
    </dgm:pt>
    <dgm:pt modelId="{8F5466D6-F765-456E-8CDD-495A858D26A7}" type="pres">
      <dgm:prSet presAssocID="{669F35B8-C1B1-46E6-BB84-9192F7E98BC2}" presName="imageaccent2" presStyleCnt="0"/>
      <dgm:spPr/>
    </dgm:pt>
    <dgm:pt modelId="{AB9DDF95-8425-4200-B247-D86BB07C4DC1}" type="pres">
      <dgm:prSet presAssocID="{669F35B8-C1B1-46E6-BB84-9192F7E98BC2}" presName="accentRepeatNode" presStyleLbl="solidAlignAcc1" presStyleIdx="3" presStyleCnt="12"/>
      <dgm:spPr/>
    </dgm:pt>
    <dgm:pt modelId="{19EAA095-E25D-4BCD-9B09-1497CE48E700}" type="pres">
      <dgm:prSet presAssocID="{237BDB44-794F-421B-9934-FAD1C3F1F480}" presName="text3" presStyleCnt="0"/>
      <dgm:spPr/>
    </dgm:pt>
    <dgm:pt modelId="{DDBE8ACF-3372-410F-B82D-103298A512B1}" type="pres">
      <dgm:prSet presAssocID="{237BDB44-794F-421B-9934-FAD1C3F1F480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5ED6EB-17E0-44B2-87B3-36E25483B8F8}" type="pres">
      <dgm:prSet presAssocID="{237BDB44-794F-421B-9934-FAD1C3F1F480}" presName="textaccent3" presStyleCnt="0"/>
      <dgm:spPr/>
    </dgm:pt>
    <dgm:pt modelId="{416BBEFD-EE14-4C41-B06F-B71672189FE5}" type="pres">
      <dgm:prSet presAssocID="{237BDB44-794F-421B-9934-FAD1C3F1F480}" presName="accentRepeatNode" presStyleLbl="solidAlignAcc1" presStyleIdx="4" presStyleCnt="12"/>
      <dgm:spPr/>
    </dgm:pt>
    <dgm:pt modelId="{B19ADD96-10C4-4E99-94CF-1E040985E92D}" type="pres">
      <dgm:prSet presAssocID="{67367C2A-3A21-4A50-A979-095B6EA58CE6}" presName="image3" presStyleCnt="0"/>
      <dgm:spPr/>
    </dgm:pt>
    <dgm:pt modelId="{43897768-2567-40FC-BE0C-23CC9079271C}" type="pres">
      <dgm:prSet presAssocID="{67367C2A-3A21-4A50-A979-095B6EA58CE6}" presName="imageRepeatNode" presStyleLbl="alignAcc1" presStyleIdx="2" presStyleCnt="6"/>
      <dgm:spPr/>
      <dgm:t>
        <a:bodyPr/>
        <a:lstStyle/>
        <a:p>
          <a:endParaRPr lang="zh-CN" altLang="en-US"/>
        </a:p>
      </dgm:t>
    </dgm:pt>
    <dgm:pt modelId="{86F953BC-153E-4BBD-937C-DD488575FA53}" type="pres">
      <dgm:prSet presAssocID="{67367C2A-3A21-4A50-A979-095B6EA58CE6}" presName="imageaccent3" presStyleCnt="0"/>
      <dgm:spPr/>
    </dgm:pt>
    <dgm:pt modelId="{1086ECCF-23B9-42F5-9F6E-0B476A4ED40A}" type="pres">
      <dgm:prSet presAssocID="{67367C2A-3A21-4A50-A979-095B6EA58CE6}" presName="accentRepeatNode" presStyleLbl="solidAlignAcc1" presStyleIdx="5" presStyleCnt="12"/>
      <dgm:spPr/>
    </dgm:pt>
    <dgm:pt modelId="{05308978-D4FD-4A8A-BAF4-5A77B1BAB4A6}" type="pres">
      <dgm:prSet presAssocID="{F18AE6A8-33F2-4798-85F5-4564BF1E61AB}" presName="text4" presStyleCnt="0"/>
      <dgm:spPr/>
    </dgm:pt>
    <dgm:pt modelId="{0BE7FCE1-96D7-4F09-A733-C86D6A02939A}" type="pres">
      <dgm:prSet presAssocID="{F18AE6A8-33F2-4798-85F5-4564BF1E61AB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F4FE9F-02AA-4B59-90F1-9A89EBEF145B}" type="pres">
      <dgm:prSet presAssocID="{F18AE6A8-33F2-4798-85F5-4564BF1E61AB}" presName="textaccent4" presStyleCnt="0"/>
      <dgm:spPr/>
    </dgm:pt>
    <dgm:pt modelId="{DC3F8418-1E51-4147-8994-9E467B34B4AB}" type="pres">
      <dgm:prSet presAssocID="{F18AE6A8-33F2-4798-85F5-4564BF1E61AB}" presName="accentRepeatNode" presStyleLbl="solidAlignAcc1" presStyleIdx="6" presStyleCnt="12"/>
      <dgm:spPr/>
    </dgm:pt>
    <dgm:pt modelId="{DD11E366-9B2D-4623-B74A-2C397B14AE14}" type="pres">
      <dgm:prSet presAssocID="{2EA4C950-2450-4E60-98A3-4F8576B5397E}" presName="image4" presStyleCnt="0"/>
      <dgm:spPr/>
    </dgm:pt>
    <dgm:pt modelId="{8AE76B28-C879-41F7-A94D-0867F3CCBA96}" type="pres">
      <dgm:prSet presAssocID="{2EA4C950-2450-4E60-98A3-4F8576B5397E}" presName="imageRepeatNode" presStyleLbl="alignAcc1" presStyleIdx="3" presStyleCnt="6"/>
      <dgm:spPr/>
      <dgm:t>
        <a:bodyPr/>
        <a:lstStyle/>
        <a:p>
          <a:endParaRPr lang="zh-CN" altLang="en-US"/>
        </a:p>
      </dgm:t>
    </dgm:pt>
    <dgm:pt modelId="{09A09AB5-3C31-41E4-89F9-2C66784AE536}" type="pres">
      <dgm:prSet presAssocID="{2EA4C950-2450-4E60-98A3-4F8576B5397E}" presName="imageaccent4" presStyleCnt="0"/>
      <dgm:spPr/>
    </dgm:pt>
    <dgm:pt modelId="{D2D98F07-6484-4071-84B0-0733AA6C8623}" type="pres">
      <dgm:prSet presAssocID="{2EA4C950-2450-4E60-98A3-4F8576B5397E}" presName="accentRepeatNode" presStyleLbl="solidAlignAcc1" presStyleIdx="7" presStyleCnt="12"/>
      <dgm:spPr/>
    </dgm:pt>
    <dgm:pt modelId="{446001C4-D1FC-4EA5-83C9-70B5DB4A9553}" type="pres">
      <dgm:prSet presAssocID="{F512D19C-AFDC-4595-BCB1-3614ADDBBD05}" presName="text5" presStyleCnt="0"/>
      <dgm:spPr/>
    </dgm:pt>
    <dgm:pt modelId="{4D36966A-AD38-4F0C-A14E-9018EC5A3B2C}" type="pres">
      <dgm:prSet presAssocID="{F512D19C-AFDC-4595-BCB1-3614ADDBBD05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045F30-C060-4A85-B95C-DCBB60613200}" type="pres">
      <dgm:prSet presAssocID="{F512D19C-AFDC-4595-BCB1-3614ADDBBD05}" presName="textaccent5" presStyleCnt="0"/>
      <dgm:spPr/>
    </dgm:pt>
    <dgm:pt modelId="{D1FBA26A-7664-4A1E-9CC0-87D466D55D95}" type="pres">
      <dgm:prSet presAssocID="{F512D19C-AFDC-4595-BCB1-3614ADDBBD05}" presName="accentRepeatNode" presStyleLbl="solidAlignAcc1" presStyleIdx="8" presStyleCnt="12"/>
      <dgm:spPr/>
    </dgm:pt>
    <dgm:pt modelId="{6DD5C420-158A-4A47-A316-8E2A3BAA9023}" type="pres">
      <dgm:prSet presAssocID="{76C1C27A-376E-4E38-8859-E050D0550381}" presName="image5" presStyleCnt="0"/>
      <dgm:spPr/>
    </dgm:pt>
    <dgm:pt modelId="{C3F289FE-DE44-4BE5-A284-7103AF9506B5}" type="pres">
      <dgm:prSet presAssocID="{76C1C27A-376E-4E38-8859-E050D0550381}" presName="imageRepeatNode" presStyleLbl="alignAcc1" presStyleIdx="4" presStyleCnt="6"/>
      <dgm:spPr/>
      <dgm:t>
        <a:bodyPr/>
        <a:lstStyle/>
        <a:p>
          <a:endParaRPr lang="zh-CN" altLang="en-US"/>
        </a:p>
      </dgm:t>
    </dgm:pt>
    <dgm:pt modelId="{A3573D32-C9D1-443B-B761-D1E984FFC5AE}" type="pres">
      <dgm:prSet presAssocID="{76C1C27A-376E-4E38-8859-E050D0550381}" presName="imageaccent5" presStyleCnt="0"/>
      <dgm:spPr/>
    </dgm:pt>
    <dgm:pt modelId="{07D3A25B-B5B1-499A-9171-DDA4F9700CC1}" type="pres">
      <dgm:prSet presAssocID="{76C1C27A-376E-4E38-8859-E050D0550381}" presName="accentRepeatNode" presStyleLbl="solidAlignAcc1" presStyleIdx="9" presStyleCnt="12"/>
      <dgm:spPr/>
    </dgm:pt>
    <dgm:pt modelId="{4B41154E-5591-4D40-9997-7080D7234AE4}" type="pres">
      <dgm:prSet presAssocID="{C00EBFB4-CD9E-44F4-A236-353A462D97AD}" presName="text6" presStyleCnt="0"/>
      <dgm:spPr/>
    </dgm:pt>
    <dgm:pt modelId="{5DD60AB3-27B7-4934-95D2-170E3F027A54}" type="pres">
      <dgm:prSet presAssocID="{C00EBFB4-CD9E-44F4-A236-353A462D97AD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8A4ED4-92AB-485E-AA65-626416827B87}" type="pres">
      <dgm:prSet presAssocID="{C00EBFB4-CD9E-44F4-A236-353A462D97AD}" presName="textaccent6" presStyleCnt="0"/>
      <dgm:spPr/>
    </dgm:pt>
    <dgm:pt modelId="{17A933BD-C6DE-475A-9BA7-89C0E3E1561C}" type="pres">
      <dgm:prSet presAssocID="{C00EBFB4-CD9E-44F4-A236-353A462D97AD}" presName="accentRepeatNode" presStyleLbl="solidAlignAcc1" presStyleIdx="10" presStyleCnt="12"/>
      <dgm:spPr/>
    </dgm:pt>
    <dgm:pt modelId="{100A4EB5-0C35-46B4-870C-CAAD0F429B9D}" type="pres">
      <dgm:prSet presAssocID="{29A06C8A-748F-4102-B2CC-201A740670F1}" presName="image6" presStyleCnt="0"/>
      <dgm:spPr/>
    </dgm:pt>
    <dgm:pt modelId="{810E37C3-7507-4826-9C99-446F1E747912}" type="pres">
      <dgm:prSet presAssocID="{29A06C8A-748F-4102-B2CC-201A740670F1}" presName="imageRepeatNode" presStyleLbl="alignAcc1" presStyleIdx="5" presStyleCnt="6"/>
      <dgm:spPr/>
      <dgm:t>
        <a:bodyPr/>
        <a:lstStyle/>
        <a:p>
          <a:endParaRPr lang="zh-CN" altLang="en-US"/>
        </a:p>
      </dgm:t>
    </dgm:pt>
    <dgm:pt modelId="{F4E1C9D9-40AD-40EC-A14C-C60C9EC8D5B8}" type="pres">
      <dgm:prSet presAssocID="{29A06C8A-748F-4102-B2CC-201A740670F1}" presName="imageaccent6" presStyleCnt="0"/>
      <dgm:spPr/>
    </dgm:pt>
    <dgm:pt modelId="{20632E68-E10F-4D13-B746-E7B29DA7BA35}" type="pres">
      <dgm:prSet presAssocID="{29A06C8A-748F-4102-B2CC-201A740670F1}" presName="accentRepeatNode" presStyleLbl="solidAlignAcc1" presStyleIdx="11" presStyleCnt="12"/>
      <dgm:spPr/>
    </dgm:pt>
  </dgm:ptLst>
  <dgm:cxnLst>
    <dgm:cxn modelId="{081E0C9D-EF7C-4950-97B6-9730DD51C17E}" type="presOf" srcId="{237BDB44-794F-421B-9934-FAD1C3F1F480}" destId="{DDBE8ACF-3372-410F-B82D-103298A512B1}" srcOrd="0" destOrd="0" presId="urn:microsoft.com/office/officeart/2008/layout/HexagonCluster"/>
    <dgm:cxn modelId="{4408871F-0666-4930-BE56-CA7EF55941EE}" type="presOf" srcId="{85785803-F8F3-4CD7-BA70-8AF8262BF016}" destId="{23EC0359-DA2B-4BC5-8D1D-BDDAD863322D}" srcOrd="0" destOrd="0" presId="urn:microsoft.com/office/officeart/2008/layout/HexagonCluster"/>
    <dgm:cxn modelId="{3D950B8D-8200-4AD3-A95D-96104E380E13}" srcId="{E88D3FB9-A881-48EF-B0D9-5635A78B15CC}" destId="{F18AE6A8-33F2-4798-85F5-4564BF1E61AB}" srcOrd="3" destOrd="0" parTransId="{41B01643-EFF0-41F5-922A-3701FE85F1CB}" sibTransId="{2EA4C950-2450-4E60-98A3-4F8576B5397E}"/>
    <dgm:cxn modelId="{1E964A60-5DAB-4524-9EB7-7BCC0795B043}" type="presOf" srcId="{F512D19C-AFDC-4595-BCB1-3614ADDBBD05}" destId="{4D36966A-AD38-4F0C-A14E-9018EC5A3B2C}" srcOrd="0" destOrd="0" presId="urn:microsoft.com/office/officeart/2008/layout/HexagonCluster"/>
    <dgm:cxn modelId="{C16ECE35-FFE3-4367-8045-76C7E47ADB65}" type="presOf" srcId="{76C1C27A-376E-4E38-8859-E050D0550381}" destId="{C3F289FE-DE44-4BE5-A284-7103AF9506B5}" srcOrd="0" destOrd="0" presId="urn:microsoft.com/office/officeart/2008/layout/HexagonCluster"/>
    <dgm:cxn modelId="{162B7AFF-E7F5-4161-B444-09339D5BD0FB}" type="presOf" srcId="{29A06C8A-748F-4102-B2CC-201A740670F1}" destId="{810E37C3-7507-4826-9C99-446F1E747912}" srcOrd="0" destOrd="0" presId="urn:microsoft.com/office/officeart/2008/layout/HexagonCluster"/>
    <dgm:cxn modelId="{094CCDE9-CDA9-4F5C-8045-4DC3F2C308AB}" srcId="{E88D3FB9-A881-48EF-B0D9-5635A78B15CC}" destId="{D9A5625D-B667-4510-B071-7DA36EEB9389}" srcOrd="1" destOrd="0" parTransId="{18A48822-0EF9-4F53-9A73-CDCCAB5F2152}" sibTransId="{669F35B8-C1B1-46E6-BB84-9192F7E98BC2}"/>
    <dgm:cxn modelId="{1C3DEF91-91E9-4D18-B644-D2821F869D21}" type="presOf" srcId="{C00EBFB4-CD9E-44F4-A236-353A462D97AD}" destId="{5DD60AB3-27B7-4934-95D2-170E3F027A54}" srcOrd="0" destOrd="0" presId="urn:microsoft.com/office/officeart/2008/layout/HexagonCluster"/>
    <dgm:cxn modelId="{DF64623C-BFEE-4995-B2AA-B09F6246F56F}" srcId="{E88D3FB9-A881-48EF-B0D9-5635A78B15CC}" destId="{C00EBFB4-CD9E-44F4-A236-353A462D97AD}" srcOrd="5" destOrd="0" parTransId="{B5AAD20B-19F8-40A3-B082-6A21D043DCDB}" sibTransId="{29A06C8A-748F-4102-B2CC-201A740670F1}"/>
    <dgm:cxn modelId="{8AC64951-23A6-476F-9DEC-10434B942691}" type="presOf" srcId="{F18AE6A8-33F2-4798-85F5-4564BF1E61AB}" destId="{0BE7FCE1-96D7-4F09-A733-C86D6A02939A}" srcOrd="0" destOrd="0" presId="urn:microsoft.com/office/officeart/2008/layout/HexagonCluster"/>
    <dgm:cxn modelId="{70733045-C7F7-4D3D-BEF8-FC1235B25573}" srcId="{E88D3FB9-A881-48EF-B0D9-5635A78B15CC}" destId="{A25A15C4-23AF-4902-8178-C8FA636FB4B7}" srcOrd="0" destOrd="0" parTransId="{5BC2F317-2721-44C6-A90E-03C796F0B686}" sibTransId="{85785803-F8F3-4CD7-BA70-8AF8262BF016}"/>
    <dgm:cxn modelId="{3E4208BD-424F-48B1-A7A1-13DE9D4892BB}" srcId="{E88D3FB9-A881-48EF-B0D9-5635A78B15CC}" destId="{F512D19C-AFDC-4595-BCB1-3614ADDBBD05}" srcOrd="4" destOrd="0" parTransId="{89A5818E-4E82-46D9-B35F-0BDCE47D84F3}" sibTransId="{76C1C27A-376E-4E38-8859-E050D0550381}"/>
    <dgm:cxn modelId="{D3228646-D9CA-4830-A3E9-6AD1A038063E}" srcId="{E88D3FB9-A881-48EF-B0D9-5635A78B15CC}" destId="{237BDB44-794F-421B-9934-FAD1C3F1F480}" srcOrd="2" destOrd="0" parTransId="{91539763-AE71-44EF-A2C3-CA3EFCEF0539}" sibTransId="{67367C2A-3A21-4A50-A979-095B6EA58CE6}"/>
    <dgm:cxn modelId="{F58CB423-4F54-4376-AA16-785989D3250F}" type="presOf" srcId="{D9A5625D-B667-4510-B071-7DA36EEB9389}" destId="{33E1764B-7FE0-44E0-A854-2F1D22325BFC}" srcOrd="0" destOrd="0" presId="urn:microsoft.com/office/officeart/2008/layout/HexagonCluster"/>
    <dgm:cxn modelId="{836136B3-C9D0-4E58-A234-0E6751BAC0C6}" type="presOf" srcId="{A25A15C4-23AF-4902-8178-C8FA636FB4B7}" destId="{9B6A3EC8-51BD-4011-B746-12725F68AE36}" srcOrd="0" destOrd="0" presId="urn:microsoft.com/office/officeart/2008/layout/HexagonCluster"/>
    <dgm:cxn modelId="{6E8543B8-C7A0-4695-A91E-0B0153324FA7}" type="presOf" srcId="{E88D3FB9-A881-48EF-B0D9-5635A78B15CC}" destId="{C23293A4-B6EE-43B5-9393-2F409FAA507A}" srcOrd="0" destOrd="0" presId="urn:microsoft.com/office/officeart/2008/layout/HexagonCluster"/>
    <dgm:cxn modelId="{156E34FF-8F42-46F0-A041-6217F502371F}" type="presOf" srcId="{669F35B8-C1B1-46E6-BB84-9192F7E98BC2}" destId="{16E33C80-419A-47FC-846E-C44CC5EECD6A}" srcOrd="0" destOrd="0" presId="urn:microsoft.com/office/officeart/2008/layout/HexagonCluster"/>
    <dgm:cxn modelId="{6889E760-76AE-406D-BB7F-0612B08EF6EF}" type="presOf" srcId="{67367C2A-3A21-4A50-A979-095B6EA58CE6}" destId="{43897768-2567-40FC-BE0C-23CC9079271C}" srcOrd="0" destOrd="0" presId="urn:microsoft.com/office/officeart/2008/layout/HexagonCluster"/>
    <dgm:cxn modelId="{E60206D9-09EF-431B-8FF1-CE7DF8E4D277}" type="presOf" srcId="{2EA4C950-2450-4E60-98A3-4F8576B5397E}" destId="{8AE76B28-C879-41F7-A94D-0867F3CCBA96}" srcOrd="0" destOrd="0" presId="urn:microsoft.com/office/officeart/2008/layout/HexagonCluster"/>
    <dgm:cxn modelId="{869545C5-7493-45AB-BE94-B575AAA98A93}" type="presParOf" srcId="{C23293A4-B6EE-43B5-9393-2F409FAA507A}" destId="{48BC8E6D-B97B-4E37-9E3A-951C100595A4}" srcOrd="0" destOrd="0" presId="urn:microsoft.com/office/officeart/2008/layout/HexagonCluster"/>
    <dgm:cxn modelId="{44251344-AE3B-4D63-8941-34D8FA796ACF}" type="presParOf" srcId="{48BC8E6D-B97B-4E37-9E3A-951C100595A4}" destId="{9B6A3EC8-51BD-4011-B746-12725F68AE36}" srcOrd="0" destOrd="0" presId="urn:microsoft.com/office/officeart/2008/layout/HexagonCluster"/>
    <dgm:cxn modelId="{DBC82979-6570-4E18-AA93-F362CC039847}" type="presParOf" srcId="{C23293A4-B6EE-43B5-9393-2F409FAA507A}" destId="{BFA2ECE1-DBD1-4AD6-B558-C6A2C5C4BED8}" srcOrd="1" destOrd="0" presId="urn:microsoft.com/office/officeart/2008/layout/HexagonCluster"/>
    <dgm:cxn modelId="{21B3CCC5-1DBC-40D8-BC28-0358F7759801}" type="presParOf" srcId="{BFA2ECE1-DBD1-4AD6-B558-C6A2C5C4BED8}" destId="{4AB395B9-1A38-4D94-84FF-5E510063ECD5}" srcOrd="0" destOrd="0" presId="urn:microsoft.com/office/officeart/2008/layout/HexagonCluster"/>
    <dgm:cxn modelId="{759EAC94-0952-4CCF-B8B2-4F08659E7518}" type="presParOf" srcId="{C23293A4-B6EE-43B5-9393-2F409FAA507A}" destId="{B1334922-91EF-4328-A2CD-496412B6BC65}" srcOrd="2" destOrd="0" presId="urn:microsoft.com/office/officeart/2008/layout/HexagonCluster"/>
    <dgm:cxn modelId="{5EB8D38A-C9C8-416E-BAB1-0C3CB2255346}" type="presParOf" srcId="{B1334922-91EF-4328-A2CD-496412B6BC65}" destId="{23EC0359-DA2B-4BC5-8D1D-BDDAD863322D}" srcOrd="0" destOrd="0" presId="urn:microsoft.com/office/officeart/2008/layout/HexagonCluster"/>
    <dgm:cxn modelId="{15652B3C-CE2E-4C74-B39C-2F168B64F005}" type="presParOf" srcId="{C23293A4-B6EE-43B5-9393-2F409FAA507A}" destId="{C7C58276-E0AC-4FAC-B05B-80A102FFE1D0}" srcOrd="3" destOrd="0" presId="urn:microsoft.com/office/officeart/2008/layout/HexagonCluster"/>
    <dgm:cxn modelId="{29EBA86D-73F4-4E21-8F78-5AC68B7A8E54}" type="presParOf" srcId="{C7C58276-E0AC-4FAC-B05B-80A102FFE1D0}" destId="{3483B54F-2937-4109-BF5A-71F85548FA50}" srcOrd="0" destOrd="0" presId="urn:microsoft.com/office/officeart/2008/layout/HexagonCluster"/>
    <dgm:cxn modelId="{EF084936-4247-4F22-8FC6-FE3ABCB076C8}" type="presParOf" srcId="{C23293A4-B6EE-43B5-9393-2F409FAA507A}" destId="{6FB917FA-EC11-42B1-87B0-87D6ECD5DDF9}" srcOrd="4" destOrd="0" presId="urn:microsoft.com/office/officeart/2008/layout/HexagonCluster"/>
    <dgm:cxn modelId="{ADE0382D-1615-45D1-B2FD-B74EAE747B3D}" type="presParOf" srcId="{6FB917FA-EC11-42B1-87B0-87D6ECD5DDF9}" destId="{33E1764B-7FE0-44E0-A854-2F1D22325BFC}" srcOrd="0" destOrd="0" presId="urn:microsoft.com/office/officeart/2008/layout/HexagonCluster"/>
    <dgm:cxn modelId="{74A30186-B99E-449F-B414-69A066EAE860}" type="presParOf" srcId="{C23293A4-B6EE-43B5-9393-2F409FAA507A}" destId="{1519166A-332C-4763-B7BA-0A4011F9F077}" srcOrd="5" destOrd="0" presId="urn:microsoft.com/office/officeart/2008/layout/HexagonCluster"/>
    <dgm:cxn modelId="{440875BC-E8EF-4AB7-89F0-4FEA17989DCA}" type="presParOf" srcId="{1519166A-332C-4763-B7BA-0A4011F9F077}" destId="{3BB7A422-8DF3-4E3F-AF7B-0ED12FB63652}" srcOrd="0" destOrd="0" presId="urn:microsoft.com/office/officeart/2008/layout/HexagonCluster"/>
    <dgm:cxn modelId="{6D40424A-1AB3-4E60-9697-CDB63E006FE3}" type="presParOf" srcId="{C23293A4-B6EE-43B5-9393-2F409FAA507A}" destId="{E5DF0031-58C9-47BB-8DD5-72D7D56DFDEA}" srcOrd="6" destOrd="0" presId="urn:microsoft.com/office/officeart/2008/layout/HexagonCluster"/>
    <dgm:cxn modelId="{056DE5F0-A957-4F03-B33B-11BC1844BDEA}" type="presParOf" srcId="{E5DF0031-58C9-47BB-8DD5-72D7D56DFDEA}" destId="{16E33C80-419A-47FC-846E-C44CC5EECD6A}" srcOrd="0" destOrd="0" presId="urn:microsoft.com/office/officeart/2008/layout/HexagonCluster"/>
    <dgm:cxn modelId="{6CF6BE26-ED33-4925-8224-A3B3529DE25F}" type="presParOf" srcId="{C23293A4-B6EE-43B5-9393-2F409FAA507A}" destId="{8F5466D6-F765-456E-8CDD-495A858D26A7}" srcOrd="7" destOrd="0" presId="urn:microsoft.com/office/officeart/2008/layout/HexagonCluster"/>
    <dgm:cxn modelId="{9B1B9514-1D40-4BAF-9B5F-AD64319240FE}" type="presParOf" srcId="{8F5466D6-F765-456E-8CDD-495A858D26A7}" destId="{AB9DDF95-8425-4200-B247-D86BB07C4DC1}" srcOrd="0" destOrd="0" presId="urn:microsoft.com/office/officeart/2008/layout/HexagonCluster"/>
    <dgm:cxn modelId="{D28F3E29-690B-4970-94E2-AF9125F3DAF7}" type="presParOf" srcId="{C23293A4-B6EE-43B5-9393-2F409FAA507A}" destId="{19EAA095-E25D-4BCD-9B09-1497CE48E700}" srcOrd="8" destOrd="0" presId="urn:microsoft.com/office/officeart/2008/layout/HexagonCluster"/>
    <dgm:cxn modelId="{4E491C46-FA16-4F65-ABB2-F1AE8E4344A8}" type="presParOf" srcId="{19EAA095-E25D-4BCD-9B09-1497CE48E700}" destId="{DDBE8ACF-3372-410F-B82D-103298A512B1}" srcOrd="0" destOrd="0" presId="urn:microsoft.com/office/officeart/2008/layout/HexagonCluster"/>
    <dgm:cxn modelId="{6DBFE9DD-7EF7-4822-85BC-929C0DE8E57D}" type="presParOf" srcId="{C23293A4-B6EE-43B5-9393-2F409FAA507A}" destId="{7A5ED6EB-17E0-44B2-87B3-36E25483B8F8}" srcOrd="9" destOrd="0" presId="urn:microsoft.com/office/officeart/2008/layout/HexagonCluster"/>
    <dgm:cxn modelId="{FF22EE81-1FF9-4D38-8A54-E328144BD68F}" type="presParOf" srcId="{7A5ED6EB-17E0-44B2-87B3-36E25483B8F8}" destId="{416BBEFD-EE14-4C41-B06F-B71672189FE5}" srcOrd="0" destOrd="0" presId="urn:microsoft.com/office/officeart/2008/layout/HexagonCluster"/>
    <dgm:cxn modelId="{8FCAD74A-1C35-4DE0-AEFA-02B1B32436BA}" type="presParOf" srcId="{C23293A4-B6EE-43B5-9393-2F409FAA507A}" destId="{B19ADD96-10C4-4E99-94CF-1E040985E92D}" srcOrd="10" destOrd="0" presId="urn:microsoft.com/office/officeart/2008/layout/HexagonCluster"/>
    <dgm:cxn modelId="{AE3ABC6D-F8A9-46DB-98ED-DC7CF3E60A06}" type="presParOf" srcId="{B19ADD96-10C4-4E99-94CF-1E040985E92D}" destId="{43897768-2567-40FC-BE0C-23CC9079271C}" srcOrd="0" destOrd="0" presId="urn:microsoft.com/office/officeart/2008/layout/HexagonCluster"/>
    <dgm:cxn modelId="{14080285-B321-48DF-AA4A-AE6F21E12CB7}" type="presParOf" srcId="{C23293A4-B6EE-43B5-9393-2F409FAA507A}" destId="{86F953BC-153E-4BBD-937C-DD488575FA53}" srcOrd="11" destOrd="0" presId="urn:microsoft.com/office/officeart/2008/layout/HexagonCluster"/>
    <dgm:cxn modelId="{11096373-50BD-4184-B029-7D7F0071B61B}" type="presParOf" srcId="{86F953BC-153E-4BBD-937C-DD488575FA53}" destId="{1086ECCF-23B9-42F5-9F6E-0B476A4ED40A}" srcOrd="0" destOrd="0" presId="urn:microsoft.com/office/officeart/2008/layout/HexagonCluster"/>
    <dgm:cxn modelId="{4ABE83A1-6E78-4DC6-A5DE-D06931003679}" type="presParOf" srcId="{C23293A4-B6EE-43B5-9393-2F409FAA507A}" destId="{05308978-D4FD-4A8A-BAF4-5A77B1BAB4A6}" srcOrd="12" destOrd="0" presId="urn:microsoft.com/office/officeart/2008/layout/HexagonCluster"/>
    <dgm:cxn modelId="{A5733587-29FA-44EC-8425-E42CCFD46E96}" type="presParOf" srcId="{05308978-D4FD-4A8A-BAF4-5A77B1BAB4A6}" destId="{0BE7FCE1-96D7-4F09-A733-C86D6A02939A}" srcOrd="0" destOrd="0" presId="urn:microsoft.com/office/officeart/2008/layout/HexagonCluster"/>
    <dgm:cxn modelId="{2A8F6A6E-253C-4FDE-BB2B-3B3BE7553E69}" type="presParOf" srcId="{C23293A4-B6EE-43B5-9393-2F409FAA507A}" destId="{92F4FE9F-02AA-4B59-90F1-9A89EBEF145B}" srcOrd="13" destOrd="0" presId="urn:microsoft.com/office/officeart/2008/layout/HexagonCluster"/>
    <dgm:cxn modelId="{519EB8EF-2851-4086-8C96-47A094C34E54}" type="presParOf" srcId="{92F4FE9F-02AA-4B59-90F1-9A89EBEF145B}" destId="{DC3F8418-1E51-4147-8994-9E467B34B4AB}" srcOrd="0" destOrd="0" presId="urn:microsoft.com/office/officeart/2008/layout/HexagonCluster"/>
    <dgm:cxn modelId="{B0E81EC5-977A-4451-BCBD-093A64AE2B8A}" type="presParOf" srcId="{C23293A4-B6EE-43B5-9393-2F409FAA507A}" destId="{DD11E366-9B2D-4623-B74A-2C397B14AE14}" srcOrd="14" destOrd="0" presId="urn:microsoft.com/office/officeart/2008/layout/HexagonCluster"/>
    <dgm:cxn modelId="{BEEC9D4B-3562-4B45-963A-B7C2757C268D}" type="presParOf" srcId="{DD11E366-9B2D-4623-B74A-2C397B14AE14}" destId="{8AE76B28-C879-41F7-A94D-0867F3CCBA96}" srcOrd="0" destOrd="0" presId="urn:microsoft.com/office/officeart/2008/layout/HexagonCluster"/>
    <dgm:cxn modelId="{0EED704D-D3FE-4E44-BF39-E424F184A309}" type="presParOf" srcId="{C23293A4-B6EE-43B5-9393-2F409FAA507A}" destId="{09A09AB5-3C31-41E4-89F9-2C66784AE536}" srcOrd="15" destOrd="0" presId="urn:microsoft.com/office/officeart/2008/layout/HexagonCluster"/>
    <dgm:cxn modelId="{2B36699E-B1FC-4AE4-985A-FA222BB05B1E}" type="presParOf" srcId="{09A09AB5-3C31-41E4-89F9-2C66784AE536}" destId="{D2D98F07-6484-4071-84B0-0733AA6C8623}" srcOrd="0" destOrd="0" presId="urn:microsoft.com/office/officeart/2008/layout/HexagonCluster"/>
    <dgm:cxn modelId="{08ED4AC0-4024-4828-BD8D-3E4CF395BCA7}" type="presParOf" srcId="{C23293A4-B6EE-43B5-9393-2F409FAA507A}" destId="{446001C4-D1FC-4EA5-83C9-70B5DB4A9553}" srcOrd="16" destOrd="0" presId="urn:microsoft.com/office/officeart/2008/layout/HexagonCluster"/>
    <dgm:cxn modelId="{8940012A-4FE4-4897-9B32-37762B2C31C3}" type="presParOf" srcId="{446001C4-D1FC-4EA5-83C9-70B5DB4A9553}" destId="{4D36966A-AD38-4F0C-A14E-9018EC5A3B2C}" srcOrd="0" destOrd="0" presId="urn:microsoft.com/office/officeart/2008/layout/HexagonCluster"/>
    <dgm:cxn modelId="{79ED9E15-06ED-47D6-82D5-49D4F50A53B9}" type="presParOf" srcId="{C23293A4-B6EE-43B5-9393-2F409FAA507A}" destId="{3A045F30-C060-4A85-B95C-DCBB60613200}" srcOrd="17" destOrd="0" presId="urn:microsoft.com/office/officeart/2008/layout/HexagonCluster"/>
    <dgm:cxn modelId="{F1C1B61F-B10C-4DAE-A751-73DF620520DB}" type="presParOf" srcId="{3A045F30-C060-4A85-B95C-DCBB60613200}" destId="{D1FBA26A-7664-4A1E-9CC0-87D466D55D95}" srcOrd="0" destOrd="0" presId="urn:microsoft.com/office/officeart/2008/layout/HexagonCluster"/>
    <dgm:cxn modelId="{AA8B64EC-C2EE-4499-9C43-EAA8342E380E}" type="presParOf" srcId="{C23293A4-B6EE-43B5-9393-2F409FAA507A}" destId="{6DD5C420-158A-4A47-A316-8E2A3BAA9023}" srcOrd="18" destOrd="0" presId="urn:microsoft.com/office/officeart/2008/layout/HexagonCluster"/>
    <dgm:cxn modelId="{EE6ECB5A-50F2-42D7-8096-D88DDF2032DD}" type="presParOf" srcId="{6DD5C420-158A-4A47-A316-8E2A3BAA9023}" destId="{C3F289FE-DE44-4BE5-A284-7103AF9506B5}" srcOrd="0" destOrd="0" presId="urn:microsoft.com/office/officeart/2008/layout/HexagonCluster"/>
    <dgm:cxn modelId="{A0C68235-F480-4FFF-89DD-42083289C441}" type="presParOf" srcId="{C23293A4-B6EE-43B5-9393-2F409FAA507A}" destId="{A3573D32-C9D1-443B-B761-D1E984FFC5AE}" srcOrd="19" destOrd="0" presId="urn:microsoft.com/office/officeart/2008/layout/HexagonCluster"/>
    <dgm:cxn modelId="{61242E49-FC80-4EAD-8C15-F0781043574D}" type="presParOf" srcId="{A3573D32-C9D1-443B-B761-D1E984FFC5AE}" destId="{07D3A25B-B5B1-499A-9171-DDA4F9700CC1}" srcOrd="0" destOrd="0" presId="urn:microsoft.com/office/officeart/2008/layout/HexagonCluster"/>
    <dgm:cxn modelId="{FBB8D1B5-ED8D-4E9E-9057-A1D73005BC8C}" type="presParOf" srcId="{C23293A4-B6EE-43B5-9393-2F409FAA507A}" destId="{4B41154E-5591-4D40-9997-7080D7234AE4}" srcOrd="20" destOrd="0" presId="urn:microsoft.com/office/officeart/2008/layout/HexagonCluster"/>
    <dgm:cxn modelId="{E1D4D964-7A23-48DA-BA67-C4D91CFE81C8}" type="presParOf" srcId="{4B41154E-5591-4D40-9997-7080D7234AE4}" destId="{5DD60AB3-27B7-4934-95D2-170E3F027A54}" srcOrd="0" destOrd="0" presId="urn:microsoft.com/office/officeart/2008/layout/HexagonCluster"/>
    <dgm:cxn modelId="{E5A56F12-6253-49EC-8B44-D665DEB41FBD}" type="presParOf" srcId="{C23293A4-B6EE-43B5-9393-2F409FAA507A}" destId="{A48A4ED4-92AB-485E-AA65-626416827B87}" srcOrd="21" destOrd="0" presId="urn:microsoft.com/office/officeart/2008/layout/HexagonCluster"/>
    <dgm:cxn modelId="{49D4B30B-9671-4F6E-B46D-A77F66006A59}" type="presParOf" srcId="{A48A4ED4-92AB-485E-AA65-626416827B87}" destId="{17A933BD-C6DE-475A-9BA7-89C0E3E1561C}" srcOrd="0" destOrd="0" presId="urn:microsoft.com/office/officeart/2008/layout/HexagonCluster"/>
    <dgm:cxn modelId="{A972C823-43B4-47B3-88F1-284CBF869B3B}" type="presParOf" srcId="{C23293A4-B6EE-43B5-9393-2F409FAA507A}" destId="{100A4EB5-0C35-46B4-870C-CAAD0F429B9D}" srcOrd="22" destOrd="0" presId="urn:microsoft.com/office/officeart/2008/layout/HexagonCluster"/>
    <dgm:cxn modelId="{F5EF0A01-A462-4DA4-BAC8-29E6B8F78313}" type="presParOf" srcId="{100A4EB5-0C35-46B4-870C-CAAD0F429B9D}" destId="{810E37C3-7507-4826-9C99-446F1E747912}" srcOrd="0" destOrd="0" presId="urn:microsoft.com/office/officeart/2008/layout/HexagonCluster"/>
    <dgm:cxn modelId="{311B9368-DE3F-430B-917E-45171ECA5831}" type="presParOf" srcId="{C23293A4-B6EE-43B5-9393-2F409FAA507A}" destId="{F4E1C9D9-40AD-40EC-A14C-C60C9EC8D5B8}" srcOrd="23" destOrd="0" presId="urn:microsoft.com/office/officeart/2008/layout/HexagonCluster"/>
    <dgm:cxn modelId="{1933498A-5B75-4995-8F30-323762C6A68D}" type="presParOf" srcId="{F4E1C9D9-40AD-40EC-A14C-C60C9EC8D5B8}" destId="{20632E68-E10F-4D13-B746-E7B29DA7BA3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8D3FB9-A881-48EF-B0D9-5635A78B15CC}" type="doc">
      <dgm:prSet loTypeId="urn:microsoft.com/office/officeart/2008/layout/HexagonCluster" loCatId="pictur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A25A15C4-23AF-4902-8178-C8FA636FB4B7}">
      <dgm:prSet phldrT="[文本]" custT="1"/>
      <dgm:spPr/>
      <dgm:t>
        <a:bodyPr/>
        <a:lstStyle/>
        <a:p>
          <a:r>
            <a:rPr lang="en-SG" altLang="zh-CN" sz="1800" dirty="0" smtClean="0"/>
            <a:t>Optimum release height </a:t>
          </a:r>
          <a:endParaRPr lang="zh-CN" altLang="en-US" sz="1800" dirty="0"/>
        </a:p>
      </dgm:t>
    </dgm:pt>
    <dgm:pt modelId="{5BC2F317-2721-44C6-A90E-03C796F0B686}" type="parTrans" cxnId="{70733045-C7F7-4D3D-BEF8-FC1235B25573}">
      <dgm:prSet/>
      <dgm:spPr/>
      <dgm:t>
        <a:bodyPr/>
        <a:lstStyle/>
        <a:p>
          <a:endParaRPr lang="zh-CN" altLang="en-US"/>
        </a:p>
      </dgm:t>
    </dgm:pt>
    <dgm:pt modelId="{85785803-F8F3-4CD7-BA70-8AF8262BF016}" type="sibTrans" cxnId="{70733045-C7F7-4D3D-BEF8-FC1235B25573}">
      <dgm:prSet/>
      <dgm:spPr/>
      <dgm:t>
        <a:bodyPr/>
        <a:lstStyle/>
        <a:p>
          <a:endParaRPr lang="zh-CN" altLang="en-US"/>
        </a:p>
      </dgm:t>
    </dgm:pt>
    <dgm:pt modelId="{940C2F35-9060-492D-BF5E-C7A1F26EF628}">
      <dgm:prSet phldrT="[文本]"/>
      <dgm:spPr/>
      <dgm:t>
        <a:bodyPr/>
        <a:lstStyle/>
        <a:p>
          <a:r>
            <a:rPr lang="en-SG" altLang="zh-CN" dirty="0" smtClean="0"/>
            <a:t>Wiggle room (</a:t>
          </a:r>
          <a:r>
            <a:rPr lang="en-SG" altLang="zh-CN" i="1" dirty="0" smtClean="0"/>
            <a:t>s</a:t>
          </a:r>
          <a:r>
            <a:rPr lang="en-SG" altLang="zh-CN" dirty="0" smtClean="0"/>
            <a:t>)</a:t>
          </a:r>
          <a:endParaRPr lang="zh-CN" altLang="en-US" dirty="0"/>
        </a:p>
      </dgm:t>
    </dgm:pt>
    <dgm:pt modelId="{934E9F9E-0E49-4503-967C-F2D47D1530F4}" type="parTrans" cxnId="{20B5DC77-6F22-4620-A629-2DDD2285C3C3}">
      <dgm:prSet/>
      <dgm:spPr/>
      <dgm:t>
        <a:bodyPr/>
        <a:lstStyle/>
        <a:p>
          <a:endParaRPr lang="zh-CN" altLang="en-US"/>
        </a:p>
      </dgm:t>
    </dgm:pt>
    <dgm:pt modelId="{C6C43228-366F-4345-8721-A69C8F2B3701}" type="sibTrans" cxnId="{20B5DC77-6F22-4620-A629-2DDD2285C3C3}">
      <dgm:prSet/>
      <dgm:spPr/>
      <dgm:t>
        <a:bodyPr/>
        <a:lstStyle/>
        <a:p>
          <a:endParaRPr lang="zh-CN" altLang="en-US"/>
        </a:p>
      </dgm:t>
    </dgm:pt>
    <dgm:pt modelId="{237BDB44-794F-421B-9934-FAD1C3F1F480}">
      <dgm:prSet phldrT="[文本]"/>
      <dgm:spPr/>
      <dgm:t>
        <a:bodyPr/>
        <a:lstStyle/>
        <a:p>
          <a:r>
            <a:rPr lang="en-SG" altLang="zh-CN" dirty="0" smtClean="0"/>
            <a:t>Shifting angle variation (</a:t>
          </a:r>
          <a:r>
            <a:rPr lang="en-SG" altLang="zh-CN" i="1" dirty="0" smtClean="0"/>
            <a:t>γ</a:t>
          </a:r>
          <a:r>
            <a:rPr lang="en-SG" altLang="zh-CN" dirty="0" smtClean="0"/>
            <a:t>)  </a:t>
          </a:r>
          <a:endParaRPr lang="zh-CN" altLang="en-US" dirty="0"/>
        </a:p>
      </dgm:t>
    </dgm:pt>
    <dgm:pt modelId="{91539763-AE71-44EF-A2C3-CA3EFCEF0539}" type="parTrans" cxnId="{D3228646-D9CA-4830-A3E9-6AD1A038063E}">
      <dgm:prSet/>
      <dgm:spPr/>
      <dgm:t>
        <a:bodyPr/>
        <a:lstStyle/>
        <a:p>
          <a:endParaRPr lang="zh-CN" altLang="en-US"/>
        </a:p>
      </dgm:t>
    </dgm:pt>
    <dgm:pt modelId="{67367C2A-3A21-4A50-A979-095B6EA58CE6}" type="sibTrans" cxnId="{D3228646-D9CA-4830-A3E9-6AD1A038063E}">
      <dgm:prSet/>
      <dgm:spPr/>
      <dgm:t>
        <a:bodyPr/>
        <a:lstStyle/>
        <a:p>
          <a:endParaRPr lang="zh-CN" altLang="en-US"/>
        </a:p>
      </dgm:t>
    </dgm:pt>
    <dgm:pt modelId="{C00EBFB4-CD9E-44F4-A236-353A462D97AD}">
      <dgm:prSet/>
      <dgm:spPr/>
      <dgm:t>
        <a:bodyPr/>
        <a:lstStyle/>
        <a:p>
          <a:r>
            <a:rPr lang="en-SG" altLang="zh-CN" dirty="0" smtClean="0"/>
            <a:t>Position of the player (</a:t>
          </a:r>
          <a:r>
            <a:rPr lang="en-SG" altLang="zh-CN" i="1" dirty="0"/>
            <a:t>x</a:t>
          </a:r>
          <a:r>
            <a:rPr lang="en-SG" altLang="zh-CN" dirty="0"/>
            <a:t>, </a:t>
          </a:r>
          <a:r>
            <a:rPr lang="zh-CN" altLang="en-US" dirty="0" smtClean="0"/>
            <a:t>𝜃</a:t>
          </a:r>
          <a:r>
            <a:rPr lang="en-SG" altLang="zh-CN" dirty="0" smtClean="0"/>
            <a:t>)</a:t>
          </a:r>
          <a:endParaRPr lang="zh-CN" altLang="en-US" dirty="0"/>
        </a:p>
      </dgm:t>
    </dgm:pt>
    <dgm:pt modelId="{B5AAD20B-19F8-40A3-B082-6A21D043DCDB}" type="parTrans" cxnId="{DF64623C-BFEE-4995-B2AA-B09F6246F56F}">
      <dgm:prSet/>
      <dgm:spPr/>
      <dgm:t>
        <a:bodyPr/>
        <a:lstStyle/>
        <a:p>
          <a:endParaRPr lang="zh-CN" altLang="en-US"/>
        </a:p>
      </dgm:t>
    </dgm:pt>
    <dgm:pt modelId="{29A06C8A-748F-4102-B2CC-201A740670F1}" type="sibTrans" cxnId="{DF64623C-BFEE-4995-B2AA-B09F6246F56F}">
      <dgm:prSet/>
      <dgm:spPr/>
      <dgm:t>
        <a:bodyPr/>
        <a:lstStyle/>
        <a:p>
          <a:endParaRPr lang="zh-CN" altLang="en-US"/>
        </a:p>
      </dgm:t>
    </dgm:pt>
    <dgm:pt modelId="{F18AE6A8-33F2-4798-85F5-4564BF1E61AB}">
      <dgm:prSet/>
      <dgm:spPr/>
      <dgm:t>
        <a:bodyPr/>
        <a:lstStyle/>
        <a:p>
          <a:r>
            <a:rPr lang="en-US" altLang="zh-CN" dirty="0" smtClean="0"/>
            <a:t>V the launch speed</a:t>
          </a:r>
          <a:endParaRPr lang="zh-CN" altLang="en-US" dirty="0"/>
        </a:p>
      </dgm:t>
    </dgm:pt>
    <dgm:pt modelId="{41B01643-EFF0-41F5-922A-3701FE85F1CB}" type="parTrans" cxnId="{3D950B8D-8200-4AD3-A95D-96104E380E13}">
      <dgm:prSet/>
      <dgm:spPr/>
      <dgm:t>
        <a:bodyPr/>
        <a:lstStyle/>
        <a:p>
          <a:endParaRPr lang="zh-CN" altLang="en-US"/>
        </a:p>
      </dgm:t>
    </dgm:pt>
    <dgm:pt modelId="{2EA4C950-2450-4E60-98A3-4F8576B5397E}" type="sibTrans" cxnId="{3D950B8D-8200-4AD3-A95D-96104E380E13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512D19C-AFDC-4595-BCB1-3614ADDBBD05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zh-CN" altLang="en-SG" i="1" smtClean="0">
                      <a:solidFill>
                        <a:schemeClr val="bg1"/>
                      </a:solidFill>
                      <a:latin typeface="Cambria Math"/>
                    </a:rPr>
                    <m:t>𝛽</m:t>
                  </m:r>
                </m:oMath>
              </a14:m>
              <a:r>
                <a:rPr lang="zh-CN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the launch angle</a:t>
              </a:r>
              <a:endParaRPr lang="zh-CN" altLang="en-US" dirty="0">
                <a:solidFill>
                  <a:schemeClr val="bg1"/>
                </a:solidFill>
              </a:endParaRPr>
            </a:p>
          </dgm:t>
        </dgm:pt>
      </mc:Choice>
      <mc:Fallback xmlns="">
        <dgm:pt modelId="{F512D19C-AFDC-4595-BCB1-3614ADDBBD05}">
          <dgm:prSet/>
          <dgm:spPr/>
          <dgm:t>
            <a:bodyPr/>
            <a:lstStyle/>
            <a:p>
              <a:r>
                <a:rPr lang="zh-CN" altLang="en-SG" i="0" smtClean="0">
                  <a:solidFill>
                    <a:schemeClr val="bg1"/>
                  </a:solidFill>
                  <a:latin typeface="Cambria Math"/>
                </a:rPr>
                <a:t>𝛽</a:t>
              </a:r>
              <a:r>
                <a:rPr lang="zh-CN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the launch angle</a:t>
              </a:r>
              <a:endParaRPr lang="zh-CN" alt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89A5818E-4E82-46D9-B35F-0BDCE47D84F3}" type="parTrans" cxnId="{3E4208BD-424F-48B1-A7A1-13DE9D4892BB}">
      <dgm:prSet/>
      <dgm:spPr/>
      <dgm:t>
        <a:bodyPr/>
        <a:lstStyle/>
        <a:p>
          <a:endParaRPr lang="zh-CN" altLang="en-US"/>
        </a:p>
      </dgm:t>
    </dgm:pt>
    <dgm:pt modelId="{76C1C27A-376E-4E38-8859-E050D0550381}" type="sibTrans" cxnId="{3E4208BD-424F-48B1-A7A1-13DE9D4892BB}">
      <dgm:prSet/>
      <dgm:spPr/>
      <dgm:t>
        <a:bodyPr/>
        <a:lstStyle/>
        <a:p>
          <a:endParaRPr lang="zh-CN" altLang="en-US"/>
        </a:p>
      </dgm:t>
    </dgm:pt>
    <dgm:pt modelId="{C23293A4-B6EE-43B5-9393-2F409FAA507A}" type="pres">
      <dgm:prSet presAssocID="{E88D3FB9-A881-48EF-B0D9-5635A78B15C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CN" altLang="en-US"/>
        </a:p>
      </dgm:t>
    </dgm:pt>
    <dgm:pt modelId="{48BC8E6D-B97B-4E37-9E3A-951C100595A4}" type="pres">
      <dgm:prSet presAssocID="{A25A15C4-23AF-4902-8178-C8FA636FB4B7}" presName="text1" presStyleCnt="0"/>
      <dgm:spPr/>
    </dgm:pt>
    <dgm:pt modelId="{9B6A3EC8-51BD-4011-B746-12725F68AE36}" type="pres">
      <dgm:prSet presAssocID="{A25A15C4-23AF-4902-8178-C8FA636FB4B7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A2ECE1-DBD1-4AD6-B558-C6A2C5C4BED8}" type="pres">
      <dgm:prSet presAssocID="{A25A15C4-23AF-4902-8178-C8FA636FB4B7}" presName="textaccent1" presStyleCnt="0"/>
      <dgm:spPr/>
    </dgm:pt>
    <dgm:pt modelId="{4AB395B9-1A38-4D94-84FF-5E510063ECD5}" type="pres">
      <dgm:prSet presAssocID="{A25A15C4-23AF-4902-8178-C8FA636FB4B7}" presName="accentRepeatNode" presStyleLbl="solidAlignAcc1" presStyleIdx="0" presStyleCnt="12"/>
      <dgm:spPr/>
    </dgm:pt>
    <dgm:pt modelId="{B1334922-91EF-4328-A2CD-496412B6BC65}" type="pres">
      <dgm:prSet presAssocID="{85785803-F8F3-4CD7-BA70-8AF8262BF016}" presName="image1" presStyleCnt="0"/>
      <dgm:spPr/>
    </dgm:pt>
    <dgm:pt modelId="{23EC0359-DA2B-4BC5-8D1D-BDDAD863322D}" type="pres">
      <dgm:prSet presAssocID="{85785803-F8F3-4CD7-BA70-8AF8262BF016}" presName="imageRepeatNode" presStyleLbl="alignAcc1" presStyleIdx="0" presStyleCnt="6"/>
      <dgm:spPr/>
      <dgm:t>
        <a:bodyPr/>
        <a:lstStyle/>
        <a:p>
          <a:endParaRPr lang="zh-CN" altLang="en-US"/>
        </a:p>
      </dgm:t>
    </dgm:pt>
    <dgm:pt modelId="{C7C58276-E0AC-4FAC-B05B-80A102FFE1D0}" type="pres">
      <dgm:prSet presAssocID="{85785803-F8F3-4CD7-BA70-8AF8262BF016}" presName="imageaccent1" presStyleCnt="0"/>
      <dgm:spPr/>
    </dgm:pt>
    <dgm:pt modelId="{3483B54F-2937-4109-BF5A-71F85548FA50}" type="pres">
      <dgm:prSet presAssocID="{85785803-F8F3-4CD7-BA70-8AF8262BF016}" presName="accentRepeatNode" presStyleLbl="solidAlignAcc1" presStyleIdx="1" presStyleCnt="12"/>
      <dgm:spPr/>
      <dgm:t>
        <a:bodyPr/>
        <a:lstStyle/>
        <a:p>
          <a:endParaRPr lang="zh-CN" altLang="en-US"/>
        </a:p>
      </dgm:t>
    </dgm:pt>
    <dgm:pt modelId="{669CDE3F-EA2F-4979-ABFD-EE0BF0D6BD66}" type="pres">
      <dgm:prSet presAssocID="{940C2F35-9060-492D-BF5E-C7A1F26EF628}" presName="text2" presStyleCnt="0"/>
      <dgm:spPr/>
    </dgm:pt>
    <dgm:pt modelId="{9E79DFDA-FE55-43A5-A41B-849C5D086B4F}" type="pres">
      <dgm:prSet presAssocID="{940C2F35-9060-492D-BF5E-C7A1F26EF628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D05F9E-901B-4699-98F0-D3207A468E70}" type="pres">
      <dgm:prSet presAssocID="{940C2F35-9060-492D-BF5E-C7A1F26EF628}" presName="textaccent2" presStyleCnt="0"/>
      <dgm:spPr/>
    </dgm:pt>
    <dgm:pt modelId="{7B0F140A-974F-471B-8304-6696155A1099}" type="pres">
      <dgm:prSet presAssocID="{940C2F35-9060-492D-BF5E-C7A1F26EF628}" presName="accentRepeatNode" presStyleLbl="solidAlignAcc1" presStyleIdx="2" presStyleCnt="12"/>
      <dgm:spPr/>
    </dgm:pt>
    <dgm:pt modelId="{48C1783E-3F8C-4804-89C6-6434A7940EDB}" type="pres">
      <dgm:prSet presAssocID="{C6C43228-366F-4345-8721-A69C8F2B3701}" presName="image2" presStyleCnt="0"/>
      <dgm:spPr/>
    </dgm:pt>
    <dgm:pt modelId="{842D8EDF-166F-4CE0-826A-68A31CD6C222}" type="pres">
      <dgm:prSet presAssocID="{C6C43228-366F-4345-8721-A69C8F2B3701}" presName="imageRepeatNode" presStyleLbl="alignAcc1" presStyleIdx="1" presStyleCnt="6"/>
      <dgm:spPr/>
      <dgm:t>
        <a:bodyPr/>
        <a:lstStyle/>
        <a:p>
          <a:endParaRPr lang="zh-CN" altLang="en-US"/>
        </a:p>
      </dgm:t>
    </dgm:pt>
    <dgm:pt modelId="{8583EFF3-A5B7-4B5F-9D13-24E91221AB7B}" type="pres">
      <dgm:prSet presAssocID="{C6C43228-366F-4345-8721-A69C8F2B3701}" presName="imageaccent2" presStyleCnt="0"/>
      <dgm:spPr/>
    </dgm:pt>
    <dgm:pt modelId="{AE891488-7DF1-4851-A611-772F9B9EC793}" type="pres">
      <dgm:prSet presAssocID="{C6C43228-366F-4345-8721-A69C8F2B3701}" presName="accentRepeatNode" presStyleLbl="solidAlignAcc1" presStyleIdx="3" presStyleCnt="12"/>
      <dgm:spPr/>
    </dgm:pt>
    <dgm:pt modelId="{19EAA095-E25D-4BCD-9B09-1497CE48E700}" type="pres">
      <dgm:prSet presAssocID="{237BDB44-794F-421B-9934-FAD1C3F1F480}" presName="text3" presStyleCnt="0"/>
      <dgm:spPr/>
    </dgm:pt>
    <dgm:pt modelId="{DDBE8ACF-3372-410F-B82D-103298A512B1}" type="pres">
      <dgm:prSet presAssocID="{237BDB44-794F-421B-9934-FAD1C3F1F480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5ED6EB-17E0-44B2-87B3-36E25483B8F8}" type="pres">
      <dgm:prSet presAssocID="{237BDB44-794F-421B-9934-FAD1C3F1F480}" presName="textaccent3" presStyleCnt="0"/>
      <dgm:spPr/>
    </dgm:pt>
    <dgm:pt modelId="{416BBEFD-EE14-4C41-B06F-B71672189FE5}" type="pres">
      <dgm:prSet presAssocID="{237BDB44-794F-421B-9934-FAD1C3F1F480}" presName="accentRepeatNode" presStyleLbl="solidAlignAcc1" presStyleIdx="4" presStyleCnt="12"/>
      <dgm:spPr/>
    </dgm:pt>
    <dgm:pt modelId="{B19ADD96-10C4-4E99-94CF-1E040985E92D}" type="pres">
      <dgm:prSet presAssocID="{67367C2A-3A21-4A50-A979-095B6EA58CE6}" presName="image3" presStyleCnt="0"/>
      <dgm:spPr/>
    </dgm:pt>
    <dgm:pt modelId="{43897768-2567-40FC-BE0C-23CC9079271C}" type="pres">
      <dgm:prSet presAssocID="{67367C2A-3A21-4A50-A979-095B6EA58CE6}" presName="imageRepeatNode" presStyleLbl="alignAcc1" presStyleIdx="2" presStyleCnt="6"/>
      <dgm:spPr/>
      <dgm:t>
        <a:bodyPr/>
        <a:lstStyle/>
        <a:p>
          <a:endParaRPr lang="zh-CN" altLang="en-US"/>
        </a:p>
      </dgm:t>
    </dgm:pt>
    <dgm:pt modelId="{86F953BC-153E-4BBD-937C-DD488575FA53}" type="pres">
      <dgm:prSet presAssocID="{67367C2A-3A21-4A50-A979-095B6EA58CE6}" presName="imageaccent3" presStyleCnt="0"/>
      <dgm:spPr/>
    </dgm:pt>
    <dgm:pt modelId="{1086ECCF-23B9-42F5-9F6E-0B476A4ED40A}" type="pres">
      <dgm:prSet presAssocID="{67367C2A-3A21-4A50-A979-095B6EA58CE6}" presName="accentRepeatNode" presStyleLbl="solidAlignAcc1" presStyleIdx="5" presStyleCnt="12"/>
      <dgm:spPr/>
    </dgm:pt>
    <dgm:pt modelId="{05308978-D4FD-4A8A-BAF4-5A77B1BAB4A6}" type="pres">
      <dgm:prSet presAssocID="{F18AE6A8-33F2-4798-85F5-4564BF1E61AB}" presName="text4" presStyleCnt="0"/>
      <dgm:spPr/>
    </dgm:pt>
    <dgm:pt modelId="{0BE7FCE1-96D7-4F09-A733-C86D6A02939A}" type="pres">
      <dgm:prSet presAssocID="{F18AE6A8-33F2-4798-85F5-4564BF1E61AB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F4FE9F-02AA-4B59-90F1-9A89EBEF145B}" type="pres">
      <dgm:prSet presAssocID="{F18AE6A8-33F2-4798-85F5-4564BF1E61AB}" presName="textaccent4" presStyleCnt="0"/>
      <dgm:spPr/>
    </dgm:pt>
    <dgm:pt modelId="{DC3F8418-1E51-4147-8994-9E467B34B4AB}" type="pres">
      <dgm:prSet presAssocID="{F18AE6A8-33F2-4798-85F5-4564BF1E61AB}" presName="accentRepeatNode" presStyleLbl="solidAlignAcc1" presStyleIdx="6" presStyleCnt="12"/>
      <dgm:spPr/>
    </dgm:pt>
    <dgm:pt modelId="{DD11E366-9B2D-4623-B74A-2C397B14AE14}" type="pres">
      <dgm:prSet presAssocID="{2EA4C950-2450-4E60-98A3-4F8576B5397E}" presName="image4" presStyleCnt="0"/>
      <dgm:spPr/>
    </dgm:pt>
    <dgm:pt modelId="{8AE76B28-C879-41F7-A94D-0867F3CCBA96}" type="pres">
      <dgm:prSet presAssocID="{2EA4C950-2450-4E60-98A3-4F8576B5397E}" presName="imageRepeatNode" presStyleLbl="alignAcc1" presStyleIdx="3" presStyleCnt="6"/>
      <dgm:spPr/>
      <dgm:t>
        <a:bodyPr/>
        <a:lstStyle/>
        <a:p>
          <a:endParaRPr lang="zh-CN" altLang="en-US"/>
        </a:p>
      </dgm:t>
    </dgm:pt>
    <dgm:pt modelId="{09A09AB5-3C31-41E4-89F9-2C66784AE536}" type="pres">
      <dgm:prSet presAssocID="{2EA4C950-2450-4E60-98A3-4F8576B5397E}" presName="imageaccent4" presStyleCnt="0"/>
      <dgm:spPr/>
    </dgm:pt>
    <dgm:pt modelId="{D2D98F07-6484-4071-84B0-0733AA6C8623}" type="pres">
      <dgm:prSet presAssocID="{2EA4C950-2450-4E60-98A3-4F8576B5397E}" presName="accentRepeatNode" presStyleLbl="solidAlignAcc1" presStyleIdx="7" presStyleCnt="12"/>
      <dgm:spPr/>
    </dgm:pt>
    <dgm:pt modelId="{446001C4-D1FC-4EA5-83C9-70B5DB4A9553}" type="pres">
      <dgm:prSet presAssocID="{F512D19C-AFDC-4595-BCB1-3614ADDBBD05}" presName="text5" presStyleCnt="0"/>
      <dgm:spPr/>
    </dgm:pt>
    <dgm:pt modelId="{4D36966A-AD38-4F0C-A14E-9018EC5A3B2C}" type="pres">
      <dgm:prSet presAssocID="{F512D19C-AFDC-4595-BCB1-3614ADDBBD05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045F30-C060-4A85-B95C-DCBB60613200}" type="pres">
      <dgm:prSet presAssocID="{F512D19C-AFDC-4595-BCB1-3614ADDBBD05}" presName="textaccent5" presStyleCnt="0"/>
      <dgm:spPr/>
    </dgm:pt>
    <dgm:pt modelId="{D1FBA26A-7664-4A1E-9CC0-87D466D55D95}" type="pres">
      <dgm:prSet presAssocID="{F512D19C-AFDC-4595-BCB1-3614ADDBBD05}" presName="accentRepeatNode" presStyleLbl="solidAlignAcc1" presStyleIdx="8" presStyleCnt="12"/>
      <dgm:spPr/>
    </dgm:pt>
    <dgm:pt modelId="{6DD5C420-158A-4A47-A316-8E2A3BAA9023}" type="pres">
      <dgm:prSet presAssocID="{76C1C27A-376E-4E38-8859-E050D0550381}" presName="image5" presStyleCnt="0"/>
      <dgm:spPr/>
    </dgm:pt>
    <dgm:pt modelId="{C3F289FE-DE44-4BE5-A284-7103AF9506B5}" type="pres">
      <dgm:prSet presAssocID="{76C1C27A-376E-4E38-8859-E050D0550381}" presName="imageRepeatNode" presStyleLbl="alignAcc1" presStyleIdx="4" presStyleCnt="6"/>
      <dgm:spPr/>
      <dgm:t>
        <a:bodyPr/>
        <a:lstStyle/>
        <a:p>
          <a:endParaRPr lang="zh-CN" altLang="en-US"/>
        </a:p>
      </dgm:t>
    </dgm:pt>
    <dgm:pt modelId="{A3573D32-C9D1-443B-B761-D1E984FFC5AE}" type="pres">
      <dgm:prSet presAssocID="{76C1C27A-376E-4E38-8859-E050D0550381}" presName="imageaccent5" presStyleCnt="0"/>
      <dgm:spPr/>
    </dgm:pt>
    <dgm:pt modelId="{07D3A25B-B5B1-499A-9171-DDA4F9700CC1}" type="pres">
      <dgm:prSet presAssocID="{76C1C27A-376E-4E38-8859-E050D0550381}" presName="accentRepeatNode" presStyleLbl="solidAlignAcc1" presStyleIdx="9" presStyleCnt="12"/>
      <dgm:spPr/>
    </dgm:pt>
    <dgm:pt modelId="{4B41154E-5591-4D40-9997-7080D7234AE4}" type="pres">
      <dgm:prSet presAssocID="{C00EBFB4-CD9E-44F4-A236-353A462D97AD}" presName="text6" presStyleCnt="0"/>
      <dgm:spPr/>
    </dgm:pt>
    <dgm:pt modelId="{5DD60AB3-27B7-4934-95D2-170E3F027A54}" type="pres">
      <dgm:prSet presAssocID="{C00EBFB4-CD9E-44F4-A236-353A462D97AD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8A4ED4-92AB-485E-AA65-626416827B87}" type="pres">
      <dgm:prSet presAssocID="{C00EBFB4-CD9E-44F4-A236-353A462D97AD}" presName="textaccent6" presStyleCnt="0"/>
      <dgm:spPr/>
    </dgm:pt>
    <dgm:pt modelId="{17A933BD-C6DE-475A-9BA7-89C0E3E1561C}" type="pres">
      <dgm:prSet presAssocID="{C00EBFB4-CD9E-44F4-A236-353A462D97AD}" presName="accentRepeatNode" presStyleLbl="solidAlignAcc1" presStyleIdx="10" presStyleCnt="12"/>
      <dgm:spPr/>
    </dgm:pt>
    <dgm:pt modelId="{100A4EB5-0C35-46B4-870C-CAAD0F429B9D}" type="pres">
      <dgm:prSet presAssocID="{29A06C8A-748F-4102-B2CC-201A740670F1}" presName="image6" presStyleCnt="0"/>
      <dgm:spPr/>
    </dgm:pt>
    <dgm:pt modelId="{810E37C3-7507-4826-9C99-446F1E747912}" type="pres">
      <dgm:prSet presAssocID="{29A06C8A-748F-4102-B2CC-201A740670F1}" presName="imageRepeatNode" presStyleLbl="alignAcc1" presStyleIdx="5" presStyleCnt="6"/>
      <dgm:spPr/>
      <dgm:t>
        <a:bodyPr/>
        <a:lstStyle/>
        <a:p>
          <a:endParaRPr lang="zh-CN" altLang="en-US"/>
        </a:p>
      </dgm:t>
    </dgm:pt>
    <dgm:pt modelId="{F4E1C9D9-40AD-40EC-A14C-C60C9EC8D5B8}" type="pres">
      <dgm:prSet presAssocID="{29A06C8A-748F-4102-B2CC-201A740670F1}" presName="imageaccent6" presStyleCnt="0"/>
      <dgm:spPr/>
    </dgm:pt>
    <dgm:pt modelId="{20632E68-E10F-4D13-B746-E7B29DA7BA35}" type="pres">
      <dgm:prSet presAssocID="{29A06C8A-748F-4102-B2CC-201A740670F1}" presName="accentRepeatNode" presStyleLbl="solidAlignAcc1" presStyleIdx="11" presStyleCnt="12"/>
      <dgm:spPr/>
    </dgm:pt>
  </dgm:ptLst>
  <dgm:cxnLst>
    <dgm:cxn modelId="{F482971D-D9EA-47FB-A244-E06B04391621}" type="presOf" srcId="{237BDB44-794F-421B-9934-FAD1C3F1F480}" destId="{DDBE8ACF-3372-410F-B82D-103298A512B1}" srcOrd="0" destOrd="0" presId="urn:microsoft.com/office/officeart/2008/layout/HexagonCluster"/>
    <dgm:cxn modelId="{9F2CB235-95C9-4E61-B3AE-877C3E583119}" type="presOf" srcId="{C00EBFB4-CD9E-44F4-A236-353A462D97AD}" destId="{5DD60AB3-27B7-4934-95D2-170E3F027A54}" srcOrd="0" destOrd="0" presId="urn:microsoft.com/office/officeart/2008/layout/HexagonCluster"/>
    <dgm:cxn modelId="{3D950B8D-8200-4AD3-A95D-96104E380E13}" srcId="{E88D3FB9-A881-48EF-B0D9-5635A78B15CC}" destId="{F18AE6A8-33F2-4798-85F5-4564BF1E61AB}" srcOrd="3" destOrd="0" parTransId="{41B01643-EFF0-41F5-922A-3701FE85F1CB}" sibTransId="{2EA4C950-2450-4E60-98A3-4F8576B5397E}"/>
    <dgm:cxn modelId="{AECEBDF9-368D-4D42-9912-63F06D7BC5CB}" type="presOf" srcId="{67367C2A-3A21-4A50-A979-095B6EA58CE6}" destId="{43897768-2567-40FC-BE0C-23CC9079271C}" srcOrd="0" destOrd="0" presId="urn:microsoft.com/office/officeart/2008/layout/HexagonCluster"/>
    <dgm:cxn modelId="{8BD319B4-42E5-494D-BD85-CC270D58BF72}" type="presOf" srcId="{940C2F35-9060-492D-BF5E-C7A1F26EF628}" destId="{9E79DFDA-FE55-43A5-A41B-849C5D086B4F}" srcOrd="0" destOrd="0" presId="urn:microsoft.com/office/officeart/2008/layout/HexagonCluster"/>
    <dgm:cxn modelId="{E1B967FF-4889-47F3-A4B5-758059A5FFDA}" type="presOf" srcId="{F512D19C-AFDC-4595-BCB1-3614ADDBBD05}" destId="{4D36966A-AD38-4F0C-A14E-9018EC5A3B2C}" srcOrd="0" destOrd="0" presId="urn:microsoft.com/office/officeart/2008/layout/HexagonCluster"/>
    <dgm:cxn modelId="{DF64623C-BFEE-4995-B2AA-B09F6246F56F}" srcId="{E88D3FB9-A881-48EF-B0D9-5635A78B15CC}" destId="{C00EBFB4-CD9E-44F4-A236-353A462D97AD}" srcOrd="5" destOrd="0" parTransId="{B5AAD20B-19F8-40A3-B082-6A21D043DCDB}" sibTransId="{29A06C8A-748F-4102-B2CC-201A740670F1}"/>
    <dgm:cxn modelId="{70733045-C7F7-4D3D-BEF8-FC1235B25573}" srcId="{E88D3FB9-A881-48EF-B0D9-5635A78B15CC}" destId="{A25A15C4-23AF-4902-8178-C8FA636FB4B7}" srcOrd="0" destOrd="0" parTransId="{5BC2F317-2721-44C6-A90E-03C796F0B686}" sibTransId="{85785803-F8F3-4CD7-BA70-8AF8262BF016}"/>
    <dgm:cxn modelId="{3B612FAA-7C5A-4499-8446-0CC975F8D4AB}" type="presOf" srcId="{C6C43228-366F-4345-8721-A69C8F2B3701}" destId="{842D8EDF-166F-4CE0-826A-68A31CD6C222}" srcOrd="0" destOrd="0" presId="urn:microsoft.com/office/officeart/2008/layout/HexagonCluster"/>
    <dgm:cxn modelId="{723D2886-8612-4A9F-A6C3-CBB0C14E2FB9}" type="presOf" srcId="{85785803-F8F3-4CD7-BA70-8AF8262BF016}" destId="{23EC0359-DA2B-4BC5-8D1D-BDDAD863322D}" srcOrd="0" destOrd="0" presId="urn:microsoft.com/office/officeart/2008/layout/HexagonCluster"/>
    <dgm:cxn modelId="{3E4208BD-424F-48B1-A7A1-13DE9D4892BB}" srcId="{E88D3FB9-A881-48EF-B0D9-5635A78B15CC}" destId="{F512D19C-AFDC-4595-BCB1-3614ADDBBD05}" srcOrd="4" destOrd="0" parTransId="{89A5818E-4E82-46D9-B35F-0BDCE47D84F3}" sibTransId="{76C1C27A-376E-4E38-8859-E050D0550381}"/>
    <dgm:cxn modelId="{D3228646-D9CA-4830-A3E9-6AD1A038063E}" srcId="{E88D3FB9-A881-48EF-B0D9-5635A78B15CC}" destId="{237BDB44-794F-421B-9934-FAD1C3F1F480}" srcOrd="2" destOrd="0" parTransId="{91539763-AE71-44EF-A2C3-CA3EFCEF0539}" sibTransId="{67367C2A-3A21-4A50-A979-095B6EA58CE6}"/>
    <dgm:cxn modelId="{20B5DC77-6F22-4620-A629-2DDD2285C3C3}" srcId="{E88D3FB9-A881-48EF-B0D9-5635A78B15CC}" destId="{940C2F35-9060-492D-BF5E-C7A1F26EF628}" srcOrd="1" destOrd="0" parTransId="{934E9F9E-0E49-4503-967C-F2D47D1530F4}" sibTransId="{C6C43228-366F-4345-8721-A69C8F2B3701}"/>
    <dgm:cxn modelId="{73EE137F-0AF5-43A4-8633-570692D324CB}" type="presOf" srcId="{F18AE6A8-33F2-4798-85F5-4564BF1E61AB}" destId="{0BE7FCE1-96D7-4F09-A733-C86D6A02939A}" srcOrd="0" destOrd="0" presId="urn:microsoft.com/office/officeart/2008/layout/HexagonCluster"/>
    <dgm:cxn modelId="{71656742-21C0-4EE2-A312-C51443151CCB}" type="presOf" srcId="{29A06C8A-748F-4102-B2CC-201A740670F1}" destId="{810E37C3-7507-4826-9C99-446F1E747912}" srcOrd="0" destOrd="0" presId="urn:microsoft.com/office/officeart/2008/layout/HexagonCluster"/>
    <dgm:cxn modelId="{7988CF44-612F-4895-8E2F-E62C4AA49A94}" type="presOf" srcId="{2EA4C950-2450-4E60-98A3-4F8576B5397E}" destId="{8AE76B28-C879-41F7-A94D-0867F3CCBA96}" srcOrd="0" destOrd="0" presId="urn:microsoft.com/office/officeart/2008/layout/HexagonCluster"/>
    <dgm:cxn modelId="{66A02D94-595A-4A9B-82F7-8B5D5084BBA3}" type="presOf" srcId="{A25A15C4-23AF-4902-8178-C8FA636FB4B7}" destId="{9B6A3EC8-51BD-4011-B746-12725F68AE36}" srcOrd="0" destOrd="0" presId="urn:microsoft.com/office/officeart/2008/layout/HexagonCluster"/>
    <dgm:cxn modelId="{FE67C7E5-B015-4000-B258-0AF1E4BBD742}" type="presOf" srcId="{76C1C27A-376E-4E38-8859-E050D0550381}" destId="{C3F289FE-DE44-4BE5-A284-7103AF9506B5}" srcOrd="0" destOrd="0" presId="urn:microsoft.com/office/officeart/2008/layout/HexagonCluster"/>
    <dgm:cxn modelId="{F068E908-516F-44E1-B911-9ACD60FE5897}" type="presOf" srcId="{E88D3FB9-A881-48EF-B0D9-5635A78B15CC}" destId="{C23293A4-B6EE-43B5-9393-2F409FAA507A}" srcOrd="0" destOrd="0" presId="urn:microsoft.com/office/officeart/2008/layout/HexagonCluster"/>
    <dgm:cxn modelId="{33E01F64-C420-433A-9CBC-080DE3EF4793}" type="presParOf" srcId="{C23293A4-B6EE-43B5-9393-2F409FAA507A}" destId="{48BC8E6D-B97B-4E37-9E3A-951C100595A4}" srcOrd="0" destOrd="0" presId="urn:microsoft.com/office/officeart/2008/layout/HexagonCluster"/>
    <dgm:cxn modelId="{31DDD4D1-F905-4054-898A-90340507D968}" type="presParOf" srcId="{48BC8E6D-B97B-4E37-9E3A-951C100595A4}" destId="{9B6A3EC8-51BD-4011-B746-12725F68AE36}" srcOrd="0" destOrd="0" presId="urn:microsoft.com/office/officeart/2008/layout/HexagonCluster"/>
    <dgm:cxn modelId="{F19DF836-C0B9-426C-87B0-9AED449B4495}" type="presParOf" srcId="{C23293A4-B6EE-43B5-9393-2F409FAA507A}" destId="{BFA2ECE1-DBD1-4AD6-B558-C6A2C5C4BED8}" srcOrd="1" destOrd="0" presId="urn:microsoft.com/office/officeart/2008/layout/HexagonCluster"/>
    <dgm:cxn modelId="{3966CEC8-CCCE-4D86-A84F-3EC81BFC3689}" type="presParOf" srcId="{BFA2ECE1-DBD1-4AD6-B558-C6A2C5C4BED8}" destId="{4AB395B9-1A38-4D94-84FF-5E510063ECD5}" srcOrd="0" destOrd="0" presId="urn:microsoft.com/office/officeart/2008/layout/HexagonCluster"/>
    <dgm:cxn modelId="{728EF000-9E04-4FD1-A04B-82AFA6FCF22A}" type="presParOf" srcId="{C23293A4-B6EE-43B5-9393-2F409FAA507A}" destId="{B1334922-91EF-4328-A2CD-496412B6BC65}" srcOrd="2" destOrd="0" presId="urn:microsoft.com/office/officeart/2008/layout/HexagonCluster"/>
    <dgm:cxn modelId="{99851BD8-FEBC-4217-8762-D0CF4B641440}" type="presParOf" srcId="{B1334922-91EF-4328-A2CD-496412B6BC65}" destId="{23EC0359-DA2B-4BC5-8D1D-BDDAD863322D}" srcOrd="0" destOrd="0" presId="urn:microsoft.com/office/officeart/2008/layout/HexagonCluster"/>
    <dgm:cxn modelId="{5FE0DA06-5F84-4AC5-AB07-0A1F8CFA3064}" type="presParOf" srcId="{C23293A4-B6EE-43B5-9393-2F409FAA507A}" destId="{C7C58276-E0AC-4FAC-B05B-80A102FFE1D0}" srcOrd="3" destOrd="0" presId="urn:microsoft.com/office/officeart/2008/layout/HexagonCluster"/>
    <dgm:cxn modelId="{41D04C0A-5FAA-4104-985C-17B0D0028046}" type="presParOf" srcId="{C7C58276-E0AC-4FAC-B05B-80A102FFE1D0}" destId="{3483B54F-2937-4109-BF5A-71F85548FA50}" srcOrd="0" destOrd="0" presId="urn:microsoft.com/office/officeart/2008/layout/HexagonCluster"/>
    <dgm:cxn modelId="{6C9FCA40-3686-43F5-B5AB-5E9AEFB5E282}" type="presParOf" srcId="{C23293A4-B6EE-43B5-9393-2F409FAA507A}" destId="{669CDE3F-EA2F-4979-ABFD-EE0BF0D6BD66}" srcOrd="4" destOrd="0" presId="urn:microsoft.com/office/officeart/2008/layout/HexagonCluster"/>
    <dgm:cxn modelId="{AB89992E-238E-4B34-A355-9E8BBD9A1FEF}" type="presParOf" srcId="{669CDE3F-EA2F-4979-ABFD-EE0BF0D6BD66}" destId="{9E79DFDA-FE55-43A5-A41B-849C5D086B4F}" srcOrd="0" destOrd="0" presId="urn:microsoft.com/office/officeart/2008/layout/HexagonCluster"/>
    <dgm:cxn modelId="{121863E0-CCE5-4ECA-9087-82EC1DA040A8}" type="presParOf" srcId="{C23293A4-B6EE-43B5-9393-2F409FAA507A}" destId="{86D05F9E-901B-4699-98F0-D3207A468E70}" srcOrd="5" destOrd="0" presId="urn:microsoft.com/office/officeart/2008/layout/HexagonCluster"/>
    <dgm:cxn modelId="{6B13C8FD-EFFF-4C6E-A6DF-6D4F8E87D1F2}" type="presParOf" srcId="{86D05F9E-901B-4699-98F0-D3207A468E70}" destId="{7B0F140A-974F-471B-8304-6696155A1099}" srcOrd="0" destOrd="0" presId="urn:microsoft.com/office/officeart/2008/layout/HexagonCluster"/>
    <dgm:cxn modelId="{5B2F1A71-D618-4B49-93AD-5D7DAF090E31}" type="presParOf" srcId="{C23293A4-B6EE-43B5-9393-2F409FAA507A}" destId="{48C1783E-3F8C-4804-89C6-6434A7940EDB}" srcOrd="6" destOrd="0" presId="urn:microsoft.com/office/officeart/2008/layout/HexagonCluster"/>
    <dgm:cxn modelId="{195F1441-C801-484C-9510-41834BDD3E6A}" type="presParOf" srcId="{48C1783E-3F8C-4804-89C6-6434A7940EDB}" destId="{842D8EDF-166F-4CE0-826A-68A31CD6C222}" srcOrd="0" destOrd="0" presId="urn:microsoft.com/office/officeart/2008/layout/HexagonCluster"/>
    <dgm:cxn modelId="{43B76924-B011-4CCF-BBA4-0927972EF80E}" type="presParOf" srcId="{C23293A4-B6EE-43B5-9393-2F409FAA507A}" destId="{8583EFF3-A5B7-4B5F-9D13-24E91221AB7B}" srcOrd="7" destOrd="0" presId="urn:microsoft.com/office/officeart/2008/layout/HexagonCluster"/>
    <dgm:cxn modelId="{91BF1F29-8D78-4158-BA8E-AA39D29C1D5C}" type="presParOf" srcId="{8583EFF3-A5B7-4B5F-9D13-24E91221AB7B}" destId="{AE891488-7DF1-4851-A611-772F9B9EC793}" srcOrd="0" destOrd="0" presId="urn:microsoft.com/office/officeart/2008/layout/HexagonCluster"/>
    <dgm:cxn modelId="{59110763-270D-4D51-81BA-5302897EE141}" type="presParOf" srcId="{C23293A4-B6EE-43B5-9393-2F409FAA507A}" destId="{19EAA095-E25D-4BCD-9B09-1497CE48E700}" srcOrd="8" destOrd="0" presId="urn:microsoft.com/office/officeart/2008/layout/HexagonCluster"/>
    <dgm:cxn modelId="{DFC32318-AA5A-4681-A602-B7E5B3B8746B}" type="presParOf" srcId="{19EAA095-E25D-4BCD-9B09-1497CE48E700}" destId="{DDBE8ACF-3372-410F-B82D-103298A512B1}" srcOrd="0" destOrd="0" presId="urn:microsoft.com/office/officeart/2008/layout/HexagonCluster"/>
    <dgm:cxn modelId="{77BC5A21-80A8-4321-A22F-0098A364BCED}" type="presParOf" srcId="{C23293A4-B6EE-43B5-9393-2F409FAA507A}" destId="{7A5ED6EB-17E0-44B2-87B3-36E25483B8F8}" srcOrd="9" destOrd="0" presId="urn:microsoft.com/office/officeart/2008/layout/HexagonCluster"/>
    <dgm:cxn modelId="{74C02FF1-2AF4-4621-9A4C-28CD7BE62005}" type="presParOf" srcId="{7A5ED6EB-17E0-44B2-87B3-36E25483B8F8}" destId="{416BBEFD-EE14-4C41-B06F-B71672189FE5}" srcOrd="0" destOrd="0" presId="urn:microsoft.com/office/officeart/2008/layout/HexagonCluster"/>
    <dgm:cxn modelId="{D83C0353-31B0-4FD1-9B37-D304712B4114}" type="presParOf" srcId="{C23293A4-B6EE-43B5-9393-2F409FAA507A}" destId="{B19ADD96-10C4-4E99-94CF-1E040985E92D}" srcOrd="10" destOrd="0" presId="urn:microsoft.com/office/officeart/2008/layout/HexagonCluster"/>
    <dgm:cxn modelId="{16DF49BA-DA70-451B-A7C7-926DD01199A5}" type="presParOf" srcId="{B19ADD96-10C4-4E99-94CF-1E040985E92D}" destId="{43897768-2567-40FC-BE0C-23CC9079271C}" srcOrd="0" destOrd="0" presId="urn:microsoft.com/office/officeart/2008/layout/HexagonCluster"/>
    <dgm:cxn modelId="{C883A56E-0ED3-49D2-9367-0E3B4E1B1CB8}" type="presParOf" srcId="{C23293A4-B6EE-43B5-9393-2F409FAA507A}" destId="{86F953BC-153E-4BBD-937C-DD488575FA53}" srcOrd="11" destOrd="0" presId="urn:microsoft.com/office/officeart/2008/layout/HexagonCluster"/>
    <dgm:cxn modelId="{48CBEC45-B214-4DFC-82D5-604063B9EEB9}" type="presParOf" srcId="{86F953BC-153E-4BBD-937C-DD488575FA53}" destId="{1086ECCF-23B9-42F5-9F6E-0B476A4ED40A}" srcOrd="0" destOrd="0" presId="urn:microsoft.com/office/officeart/2008/layout/HexagonCluster"/>
    <dgm:cxn modelId="{D8AF4A22-F2C1-4C6D-942B-1E1D42B791B0}" type="presParOf" srcId="{C23293A4-B6EE-43B5-9393-2F409FAA507A}" destId="{05308978-D4FD-4A8A-BAF4-5A77B1BAB4A6}" srcOrd="12" destOrd="0" presId="urn:microsoft.com/office/officeart/2008/layout/HexagonCluster"/>
    <dgm:cxn modelId="{05F9E577-B790-4369-8DE0-F8E1E39BAC90}" type="presParOf" srcId="{05308978-D4FD-4A8A-BAF4-5A77B1BAB4A6}" destId="{0BE7FCE1-96D7-4F09-A733-C86D6A02939A}" srcOrd="0" destOrd="0" presId="urn:microsoft.com/office/officeart/2008/layout/HexagonCluster"/>
    <dgm:cxn modelId="{C76DF6ED-1434-4A18-A142-F5AD0781EB37}" type="presParOf" srcId="{C23293A4-B6EE-43B5-9393-2F409FAA507A}" destId="{92F4FE9F-02AA-4B59-90F1-9A89EBEF145B}" srcOrd="13" destOrd="0" presId="urn:microsoft.com/office/officeart/2008/layout/HexagonCluster"/>
    <dgm:cxn modelId="{82A6BC4F-3F59-49F6-9B73-EF25EE459A49}" type="presParOf" srcId="{92F4FE9F-02AA-4B59-90F1-9A89EBEF145B}" destId="{DC3F8418-1E51-4147-8994-9E467B34B4AB}" srcOrd="0" destOrd="0" presId="urn:microsoft.com/office/officeart/2008/layout/HexagonCluster"/>
    <dgm:cxn modelId="{70AB3195-7AD0-415B-B7D4-4B481B0C8410}" type="presParOf" srcId="{C23293A4-B6EE-43B5-9393-2F409FAA507A}" destId="{DD11E366-9B2D-4623-B74A-2C397B14AE14}" srcOrd="14" destOrd="0" presId="urn:microsoft.com/office/officeart/2008/layout/HexagonCluster"/>
    <dgm:cxn modelId="{121A7BBE-2846-42EB-AC43-E135ACF34224}" type="presParOf" srcId="{DD11E366-9B2D-4623-B74A-2C397B14AE14}" destId="{8AE76B28-C879-41F7-A94D-0867F3CCBA96}" srcOrd="0" destOrd="0" presId="urn:microsoft.com/office/officeart/2008/layout/HexagonCluster"/>
    <dgm:cxn modelId="{AD949818-0A5C-4293-BC07-8F577D5282F5}" type="presParOf" srcId="{C23293A4-B6EE-43B5-9393-2F409FAA507A}" destId="{09A09AB5-3C31-41E4-89F9-2C66784AE536}" srcOrd="15" destOrd="0" presId="urn:microsoft.com/office/officeart/2008/layout/HexagonCluster"/>
    <dgm:cxn modelId="{8A7CFA51-E96A-4D40-B652-FC5BE47CD12E}" type="presParOf" srcId="{09A09AB5-3C31-41E4-89F9-2C66784AE536}" destId="{D2D98F07-6484-4071-84B0-0733AA6C8623}" srcOrd="0" destOrd="0" presId="urn:microsoft.com/office/officeart/2008/layout/HexagonCluster"/>
    <dgm:cxn modelId="{D5F0346D-AF1C-4DC2-9815-2B76E273A15C}" type="presParOf" srcId="{C23293A4-B6EE-43B5-9393-2F409FAA507A}" destId="{446001C4-D1FC-4EA5-83C9-70B5DB4A9553}" srcOrd="16" destOrd="0" presId="urn:microsoft.com/office/officeart/2008/layout/HexagonCluster"/>
    <dgm:cxn modelId="{9F5FAC20-8EC9-48E2-B6E1-0E642E743014}" type="presParOf" srcId="{446001C4-D1FC-4EA5-83C9-70B5DB4A9553}" destId="{4D36966A-AD38-4F0C-A14E-9018EC5A3B2C}" srcOrd="0" destOrd="0" presId="urn:microsoft.com/office/officeart/2008/layout/HexagonCluster"/>
    <dgm:cxn modelId="{4726B387-2640-4983-B0E1-2CA5CA007B60}" type="presParOf" srcId="{C23293A4-B6EE-43B5-9393-2F409FAA507A}" destId="{3A045F30-C060-4A85-B95C-DCBB60613200}" srcOrd="17" destOrd="0" presId="urn:microsoft.com/office/officeart/2008/layout/HexagonCluster"/>
    <dgm:cxn modelId="{D77F664B-B526-4AC8-A61E-B2BC7D70E9B7}" type="presParOf" srcId="{3A045F30-C060-4A85-B95C-DCBB60613200}" destId="{D1FBA26A-7664-4A1E-9CC0-87D466D55D95}" srcOrd="0" destOrd="0" presId="urn:microsoft.com/office/officeart/2008/layout/HexagonCluster"/>
    <dgm:cxn modelId="{A6891B88-1617-4E06-89D5-A1C5BE828E2A}" type="presParOf" srcId="{C23293A4-B6EE-43B5-9393-2F409FAA507A}" destId="{6DD5C420-158A-4A47-A316-8E2A3BAA9023}" srcOrd="18" destOrd="0" presId="urn:microsoft.com/office/officeart/2008/layout/HexagonCluster"/>
    <dgm:cxn modelId="{DDC58CAF-A37B-4453-8DE3-0FEBAACDB20B}" type="presParOf" srcId="{6DD5C420-158A-4A47-A316-8E2A3BAA9023}" destId="{C3F289FE-DE44-4BE5-A284-7103AF9506B5}" srcOrd="0" destOrd="0" presId="urn:microsoft.com/office/officeart/2008/layout/HexagonCluster"/>
    <dgm:cxn modelId="{B59CE72D-37B6-4AE6-B781-C541BEEF1E83}" type="presParOf" srcId="{C23293A4-B6EE-43B5-9393-2F409FAA507A}" destId="{A3573D32-C9D1-443B-B761-D1E984FFC5AE}" srcOrd="19" destOrd="0" presId="urn:microsoft.com/office/officeart/2008/layout/HexagonCluster"/>
    <dgm:cxn modelId="{0362FDE9-2ADE-4A8E-82E7-2E6A98EEE5DA}" type="presParOf" srcId="{A3573D32-C9D1-443B-B761-D1E984FFC5AE}" destId="{07D3A25B-B5B1-499A-9171-DDA4F9700CC1}" srcOrd="0" destOrd="0" presId="urn:microsoft.com/office/officeart/2008/layout/HexagonCluster"/>
    <dgm:cxn modelId="{5BCBC18D-4455-479A-9D32-460B602C8EC8}" type="presParOf" srcId="{C23293A4-B6EE-43B5-9393-2F409FAA507A}" destId="{4B41154E-5591-4D40-9997-7080D7234AE4}" srcOrd="20" destOrd="0" presId="urn:microsoft.com/office/officeart/2008/layout/HexagonCluster"/>
    <dgm:cxn modelId="{FEEDFA04-1EF2-4A91-BBEA-F523DBC0538A}" type="presParOf" srcId="{4B41154E-5591-4D40-9997-7080D7234AE4}" destId="{5DD60AB3-27B7-4934-95D2-170E3F027A54}" srcOrd="0" destOrd="0" presId="urn:microsoft.com/office/officeart/2008/layout/HexagonCluster"/>
    <dgm:cxn modelId="{1B895A28-7A33-47FF-AED9-8E6CBCF404F9}" type="presParOf" srcId="{C23293A4-B6EE-43B5-9393-2F409FAA507A}" destId="{A48A4ED4-92AB-485E-AA65-626416827B87}" srcOrd="21" destOrd="0" presId="urn:microsoft.com/office/officeart/2008/layout/HexagonCluster"/>
    <dgm:cxn modelId="{AD9C8D2F-6309-4456-8857-9BE3403097CB}" type="presParOf" srcId="{A48A4ED4-92AB-485E-AA65-626416827B87}" destId="{17A933BD-C6DE-475A-9BA7-89C0E3E1561C}" srcOrd="0" destOrd="0" presId="urn:microsoft.com/office/officeart/2008/layout/HexagonCluster"/>
    <dgm:cxn modelId="{C770BFFF-B69D-49A6-9302-1E09F88A9F70}" type="presParOf" srcId="{C23293A4-B6EE-43B5-9393-2F409FAA507A}" destId="{100A4EB5-0C35-46B4-870C-CAAD0F429B9D}" srcOrd="22" destOrd="0" presId="urn:microsoft.com/office/officeart/2008/layout/HexagonCluster"/>
    <dgm:cxn modelId="{21079655-29F2-4EC1-AEB6-B787CDEEBE12}" type="presParOf" srcId="{100A4EB5-0C35-46B4-870C-CAAD0F429B9D}" destId="{810E37C3-7507-4826-9C99-446F1E747912}" srcOrd="0" destOrd="0" presId="urn:microsoft.com/office/officeart/2008/layout/HexagonCluster"/>
    <dgm:cxn modelId="{AC007550-4739-45F1-9A0E-2BB331158C56}" type="presParOf" srcId="{C23293A4-B6EE-43B5-9393-2F409FAA507A}" destId="{F4E1C9D9-40AD-40EC-A14C-C60C9EC8D5B8}" srcOrd="23" destOrd="0" presId="urn:microsoft.com/office/officeart/2008/layout/HexagonCluster"/>
    <dgm:cxn modelId="{4682838E-1C2E-48B5-8DDE-CE723B1F4B68}" type="presParOf" srcId="{F4E1C9D9-40AD-40EC-A14C-C60C9EC8D5B8}" destId="{20632E68-E10F-4D13-B746-E7B29DA7BA3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8D3FB9-A881-48EF-B0D9-5635A78B15CC}" type="doc">
      <dgm:prSet loTypeId="urn:microsoft.com/office/officeart/2008/layout/HexagonCluster" loCatId="pictur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A25A15C4-23AF-4902-8178-C8FA636FB4B7}">
      <dgm:prSet phldrT="[文本]" custT="1"/>
      <dgm:spPr/>
      <dgm:t>
        <a:bodyPr/>
        <a:lstStyle/>
        <a:p>
          <a:r>
            <a:rPr lang="en-SG" altLang="zh-CN" sz="1800" dirty="0" smtClean="0"/>
            <a:t>Optimum release height </a:t>
          </a:r>
          <a:endParaRPr lang="zh-CN" altLang="en-US" sz="1800" dirty="0"/>
        </a:p>
      </dgm:t>
    </dgm:pt>
    <dgm:pt modelId="{5BC2F317-2721-44C6-A90E-03C796F0B686}" type="parTrans" cxnId="{70733045-C7F7-4D3D-BEF8-FC1235B25573}">
      <dgm:prSet/>
      <dgm:spPr/>
      <dgm:t>
        <a:bodyPr/>
        <a:lstStyle/>
        <a:p>
          <a:endParaRPr lang="zh-CN" altLang="en-US"/>
        </a:p>
      </dgm:t>
    </dgm:pt>
    <dgm:pt modelId="{85785803-F8F3-4CD7-BA70-8AF8262BF016}" type="sibTrans" cxnId="{70733045-C7F7-4D3D-BEF8-FC1235B25573}">
      <dgm:prSet/>
      <dgm:spPr/>
      <dgm:t>
        <a:bodyPr/>
        <a:lstStyle/>
        <a:p>
          <a:endParaRPr lang="zh-CN" altLang="en-US"/>
        </a:p>
      </dgm:t>
    </dgm:pt>
    <dgm:pt modelId="{940C2F35-9060-492D-BF5E-C7A1F26EF628}">
      <dgm:prSet phldrT="[文本]"/>
      <dgm:spPr/>
      <dgm:t>
        <a:bodyPr/>
        <a:lstStyle/>
        <a:p>
          <a:r>
            <a:rPr lang="en-SG" altLang="zh-CN" dirty="0" smtClean="0"/>
            <a:t>Wiggle room (</a:t>
          </a:r>
          <a:r>
            <a:rPr lang="en-SG" altLang="zh-CN" i="1" dirty="0" smtClean="0"/>
            <a:t>s</a:t>
          </a:r>
          <a:r>
            <a:rPr lang="en-SG" altLang="zh-CN" dirty="0" smtClean="0"/>
            <a:t>)</a:t>
          </a:r>
          <a:endParaRPr lang="zh-CN" altLang="en-US" dirty="0"/>
        </a:p>
      </dgm:t>
    </dgm:pt>
    <dgm:pt modelId="{934E9F9E-0E49-4503-967C-F2D47D1530F4}" type="parTrans" cxnId="{20B5DC77-6F22-4620-A629-2DDD2285C3C3}">
      <dgm:prSet/>
      <dgm:spPr/>
      <dgm:t>
        <a:bodyPr/>
        <a:lstStyle/>
        <a:p>
          <a:endParaRPr lang="zh-CN" altLang="en-US"/>
        </a:p>
      </dgm:t>
    </dgm:pt>
    <dgm:pt modelId="{C6C43228-366F-4345-8721-A69C8F2B3701}" type="sibTrans" cxnId="{20B5DC77-6F22-4620-A629-2DDD2285C3C3}">
      <dgm:prSet/>
      <dgm:spPr/>
      <dgm:t>
        <a:bodyPr/>
        <a:lstStyle/>
        <a:p>
          <a:endParaRPr lang="zh-CN" altLang="en-US"/>
        </a:p>
      </dgm:t>
    </dgm:pt>
    <dgm:pt modelId="{237BDB44-794F-421B-9934-FAD1C3F1F480}">
      <dgm:prSet phldrT="[文本]"/>
      <dgm:spPr/>
      <dgm:t>
        <a:bodyPr/>
        <a:lstStyle/>
        <a:p>
          <a:r>
            <a:rPr lang="en-SG" altLang="zh-CN" dirty="0" smtClean="0"/>
            <a:t>Shifting angle variation (</a:t>
          </a:r>
          <a:r>
            <a:rPr lang="en-SG" altLang="zh-CN" i="1" dirty="0" smtClean="0"/>
            <a:t>γ</a:t>
          </a:r>
          <a:r>
            <a:rPr lang="en-SG" altLang="zh-CN" dirty="0" smtClean="0"/>
            <a:t>)  </a:t>
          </a:r>
          <a:endParaRPr lang="zh-CN" altLang="en-US" dirty="0"/>
        </a:p>
      </dgm:t>
    </dgm:pt>
    <dgm:pt modelId="{91539763-AE71-44EF-A2C3-CA3EFCEF0539}" type="parTrans" cxnId="{D3228646-D9CA-4830-A3E9-6AD1A038063E}">
      <dgm:prSet/>
      <dgm:spPr/>
      <dgm:t>
        <a:bodyPr/>
        <a:lstStyle/>
        <a:p>
          <a:endParaRPr lang="zh-CN" altLang="en-US"/>
        </a:p>
      </dgm:t>
    </dgm:pt>
    <dgm:pt modelId="{67367C2A-3A21-4A50-A979-095B6EA58CE6}" type="sibTrans" cxnId="{D3228646-D9CA-4830-A3E9-6AD1A038063E}">
      <dgm:prSet/>
      <dgm:spPr/>
      <dgm:t>
        <a:bodyPr/>
        <a:lstStyle/>
        <a:p>
          <a:endParaRPr lang="zh-CN" altLang="en-US"/>
        </a:p>
      </dgm:t>
    </dgm:pt>
    <dgm:pt modelId="{C00EBFB4-CD9E-44F4-A236-353A462D97AD}">
      <dgm:prSet/>
      <dgm:spPr/>
      <dgm:t>
        <a:bodyPr/>
        <a:lstStyle/>
        <a:p>
          <a:r>
            <a:rPr lang="en-SG" altLang="zh-CN" dirty="0" smtClean="0"/>
            <a:t>Position of the player (</a:t>
          </a:r>
          <a:r>
            <a:rPr lang="en-SG" altLang="zh-CN" i="1" dirty="0"/>
            <a:t>x</a:t>
          </a:r>
          <a:r>
            <a:rPr lang="en-SG" altLang="zh-CN" dirty="0"/>
            <a:t>, </a:t>
          </a:r>
          <a:r>
            <a:rPr lang="zh-CN" altLang="en-US" dirty="0" smtClean="0"/>
            <a:t>𝜃</a:t>
          </a:r>
          <a:r>
            <a:rPr lang="en-SG" altLang="zh-CN" dirty="0" smtClean="0"/>
            <a:t>)</a:t>
          </a:r>
          <a:endParaRPr lang="zh-CN" altLang="en-US" dirty="0"/>
        </a:p>
      </dgm:t>
    </dgm:pt>
    <dgm:pt modelId="{B5AAD20B-19F8-40A3-B082-6A21D043DCDB}" type="parTrans" cxnId="{DF64623C-BFEE-4995-B2AA-B09F6246F56F}">
      <dgm:prSet/>
      <dgm:spPr/>
      <dgm:t>
        <a:bodyPr/>
        <a:lstStyle/>
        <a:p>
          <a:endParaRPr lang="zh-CN" altLang="en-US"/>
        </a:p>
      </dgm:t>
    </dgm:pt>
    <dgm:pt modelId="{29A06C8A-748F-4102-B2CC-201A740670F1}" type="sibTrans" cxnId="{DF64623C-BFEE-4995-B2AA-B09F6246F56F}">
      <dgm:prSet/>
      <dgm:spPr/>
      <dgm:t>
        <a:bodyPr/>
        <a:lstStyle/>
        <a:p>
          <a:endParaRPr lang="zh-CN" altLang="en-US"/>
        </a:p>
      </dgm:t>
    </dgm:pt>
    <dgm:pt modelId="{F18AE6A8-33F2-4798-85F5-4564BF1E61AB}">
      <dgm:prSet/>
      <dgm:spPr/>
      <dgm:t>
        <a:bodyPr/>
        <a:lstStyle/>
        <a:p>
          <a:r>
            <a:rPr lang="en-US" altLang="zh-CN" dirty="0" smtClean="0"/>
            <a:t>V the launch speed</a:t>
          </a:r>
          <a:endParaRPr lang="zh-CN" altLang="en-US" dirty="0"/>
        </a:p>
      </dgm:t>
    </dgm:pt>
    <dgm:pt modelId="{41B01643-EFF0-41F5-922A-3701FE85F1CB}" type="parTrans" cxnId="{3D950B8D-8200-4AD3-A95D-96104E380E13}">
      <dgm:prSet/>
      <dgm:spPr/>
      <dgm:t>
        <a:bodyPr/>
        <a:lstStyle/>
        <a:p>
          <a:endParaRPr lang="zh-CN" altLang="en-US"/>
        </a:p>
      </dgm:t>
    </dgm:pt>
    <dgm:pt modelId="{2EA4C950-2450-4E60-98A3-4F8576B5397E}" type="sibTrans" cxnId="{3D950B8D-8200-4AD3-A95D-96104E380E13}">
      <dgm:prSet/>
      <dgm:spPr/>
      <dgm:t>
        <a:bodyPr/>
        <a:lstStyle/>
        <a:p>
          <a:endParaRPr lang="zh-CN" altLang="en-US"/>
        </a:p>
      </dgm:t>
    </dgm:pt>
    <dgm:pt modelId="{F512D19C-AFDC-4595-BCB1-3614ADDBBD0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89A5818E-4E82-46D9-B35F-0BDCE47D84F3}" type="parTrans" cxnId="{3E4208BD-424F-48B1-A7A1-13DE9D4892BB}">
      <dgm:prSet/>
      <dgm:spPr/>
      <dgm:t>
        <a:bodyPr/>
        <a:lstStyle/>
        <a:p>
          <a:endParaRPr lang="zh-CN" altLang="en-US"/>
        </a:p>
      </dgm:t>
    </dgm:pt>
    <dgm:pt modelId="{76C1C27A-376E-4E38-8859-E050D0550381}" type="sibTrans" cxnId="{3E4208BD-424F-48B1-A7A1-13DE9D4892BB}">
      <dgm:prSet/>
      <dgm:spPr/>
      <dgm:t>
        <a:bodyPr/>
        <a:lstStyle/>
        <a:p>
          <a:endParaRPr lang="zh-CN" altLang="en-US"/>
        </a:p>
      </dgm:t>
    </dgm:pt>
    <dgm:pt modelId="{C23293A4-B6EE-43B5-9393-2F409FAA507A}" type="pres">
      <dgm:prSet presAssocID="{E88D3FB9-A881-48EF-B0D9-5635A78B15C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CN" altLang="en-US"/>
        </a:p>
      </dgm:t>
    </dgm:pt>
    <dgm:pt modelId="{48BC8E6D-B97B-4E37-9E3A-951C100595A4}" type="pres">
      <dgm:prSet presAssocID="{A25A15C4-23AF-4902-8178-C8FA636FB4B7}" presName="text1" presStyleCnt="0"/>
      <dgm:spPr/>
    </dgm:pt>
    <dgm:pt modelId="{9B6A3EC8-51BD-4011-B746-12725F68AE36}" type="pres">
      <dgm:prSet presAssocID="{A25A15C4-23AF-4902-8178-C8FA636FB4B7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A2ECE1-DBD1-4AD6-B558-C6A2C5C4BED8}" type="pres">
      <dgm:prSet presAssocID="{A25A15C4-23AF-4902-8178-C8FA636FB4B7}" presName="textaccent1" presStyleCnt="0"/>
      <dgm:spPr/>
    </dgm:pt>
    <dgm:pt modelId="{4AB395B9-1A38-4D94-84FF-5E510063ECD5}" type="pres">
      <dgm:prSet presAssocID="{A25A15C4-23AF-4902-8178-C8FA636FB4B7}" presName="accentRepeatNode" presStyleLbl="solidAlignAcc1" presStyleIdx="0" presStyleCnt="12"/>
      <dgm:spPr/>
    </dgm:pt>
    <dgm:pt modelId="{B1334922-91EF-4328-A2CD-496412B6BC65}" type="pres">
      <dgm:prSet presAssocID="{85785803-F8F3-4CD7-BA70-8AF8262BF016}" presName="image1" presStyleCnt="0"/>
      <dgm:spPr/>
    </dgm:pt>
    <dgm:pt modelId="{23EC0359-DA2B-4BC5-8D1D-BDDAD863322D}" type="pres">
      <dgm:prSet presAssocID="{85785803-F8F3-4CD7-BA70-8AF8262BF016}" presName="imageRepeatNode" presStyleLbl="alignAcc1" presStyleIdx="0" presStyleCnt="6"/>
      <dgm:spPr/>
      <dgm:t>
        <a:bodyPr/>
        <a:lstStyle/>
        <a:p>
          <a:endParaRPr lang="zh-CN" altLang="en-US"/>
        </a:p>
      </dgm:t>
    </dgm:pt>
    <dgm:pt modelId="{C7C58276-E0AC-4FAC-B05B-80A102FFE1D0}" type="pres">
      <dgm:prSet presAssocID="{85785803-F8F3-4CD7-BA70-8AF8262BF016}" presName="imageaccent1" presStyleCnt="0"/>
      <dgm:spPr/>
    </dgm:pt>
    <dgm:pt modelId="{3483B54F-2937-4109-BF5A-71F85548FA50}" type="pres">
      <dgm:prSet presAssocID="{85785803-F8F3-4CD7-BA70-8AF8262BF016}" presName="accentRepeatNode" presStyleLbl="solidAlignAcc1" presStyleIdx="1" presStyleCnt="12"/>
      <dgm:spPr/>
      <dgm:t>
        <a:bodyPr/>
        <a:lstStyle/>
        <a:p>
          <a:endParaRPr lang="zh-CN" altLang="en-US"/>
        </a:p>
      </dgm:t>
    </dgm:pt>
    <dgm:pt modelId="{669CDE3F-EA2F-4979-ABFD-EE0BF0D6BD66}" type="pres">
      <dgm:prSet presAssocID="{940C2F35-9060-492D-BF5E-C7A1F26EF628}" presName="text2" presStyleCnt="0"/>
      <dgm:spPr/>
    </dgm:pt>
    <dgm:pt modelId="{9E79DFDA-FE55-43A5-A41B-849C5D086B4F}" type="pres">
      <dgm:prSet presAssocID="{940C2F35-9060-492D-BF5E-C7A1F26EF628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D05F9E-901B-4699-98F0-D3207A468E70}" type="pres">
      <dgm:prSet presAssocID="{940C2F35-9060-492D-BF5E-C7A1F26EF628}" presName="textaccent2" presStyleCnt="0"/>
      <dgm:spPr/>
    </dgm:pt>
    <dgm:pt modelId="{7B0F140A-974F-471B-8304-6696155A1099}" type="pres">
      <dgm:prSet presAssocID="{940C2F35-9060-492D-BF5E-C7A1F26EF628}" presName="accentRepeatNode" presStyleLbl="solidAlignAcc1" presStyleIdx="2" presStyleCnt="12"/>
      <dgm:spPr/>
    </dgm:pt>
    <dgm:pt modelId="{48C1783E-3F8C-4804-89C6-6434A7940EDB}" type="pres">
      <dgm:prSet presAssocID="{C6C43228-366F-4345-8721-A69C8F2B3701}" presName="image2" presStyleCnt="0"/>
      <dgm:spPr/>
    </dgm:pt>
    <dgm:pt modelId="{842D8EDF-166F-4CE0-826A-68A31CD6C222}" type="pres">
      <dgm:prSet presAssocID="{C6C43228-366F-4345-8721-A69C8F2B3701}" presName="imageRepeatNode" presStyleLbl="alignAcc1" presStyleIdx="1" presStyleCnt="6"/>
      <dgm:spPr/>
      <dgm:t>
        <a:bodyPr/>
        <a:lstStyle/>
        <a:p>
          <a:endParaRPr lang="zh-CN" altLang="en-US"/>
        </a:p>
      </dgm:t>
    </dgm:pt>
    <dgm:pt modelId="{8583EFF3-A5B7-4B5F-9D13-24E91221AB7B}" type="pres">
      <dgm:prSet presAssocID="{C6C43228-366F-4345-8721-A69C8F2B3701}" presName="imageaccent2" presStyleCnt="0"/>
      <dgm:spPr/>
    </dgm:pt>
    <dgm:pt modelId="{AE891488-7DF1-4851-A611-772F9B9EC793}" type="pres">
      <dgm:prSet presAssocID="{C6C43228-366F-4345-8721-A69C8F2B3701}" presName="accentRepeatNode" presStyleLbl="solidAlignAcc1" presStyleIdx="3" presStyleCnt="12"/>
      <dgm:spPr/>
    </dgm:pt>
    <dgm:pt modelId="{19EAA095-E25D-4BCD-9B09-1497CE48E700}" type="pres">
      <dgm:prSet presAssocID="{237BDB44-794F-421B-9934-FAD1C3F1F480}" presName="text3" presStyleCnt="0"/>
      <dgm:spPr/>
    </dgm:pt>
    <dgm:pt modelId="{DDBE8ACF-3372-410F-B82D-103298A512B1}" type="pres">
      <dgm:prSet presAssocID="{237BDB44-794F-421B-9934-FAD1C3F1F480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5ED6EB-17E0-44B2-87B3-36E25483B8F8}" type="pres">
      <dgm:prSet presAssocID="{237BDB44-794F-421B-9934-FAD1C3F1F480}" presName="textaccent3" presStyleCnt="0"/>
      <dgm:spPr/>
    </dgm:pt>
    <dgm:pt modelId="{416BBEFD-EE14-4C41-B06F-B71672189FE5}" type="pres">
      <dgm:prSet presAssocID="{237BDB44-794F-421B-9934-FAD1C3F1F480}" presName="accentRepeatNode" presStyleLbl="solidAlignAcc1" presStyleIdx="4" presStyleCnt="12"/>
      <dgm:spPr/>
    </dgm:pt>
    <dgm:pt modelId="{B19ADD96-10C4-4E99-94CF-1E040985E92D}" type="pres">
      <dgm:prSet presAssocID="{67367C2A-3A21-4A50-A979-095B6EA58CE6}" presName="image3" presStyleCnt="0"/>
      <dgm:spPr/>
    </dgm:pt>
    <dgm:pt modelId="{43897768-2567-40FC-BE0C-23CC9079271C}" type="pres">
      <dgm:prSet presAssocID="{67367C2A-3A21-4A50-A979-095B6EA58CE6}" presName="imageRepeatNode" presStyleLbl="alignAcc1" presStyleIdx="2" presStyleCnt="6"/>
      <dgm:spPr/>
      <dgm:t>
        <a:bodyPr/>
        <a:lstStyle/>
        <a:p>
          <a:endParaRPr lang="zh-CN" altLang="en-US"/>
        </a:p>
      </dgm:t>
    </dgm:pt>
    <dgm:pt modelId="{86F953BC-153E-4BBD-937C-DD488575FA53}" type="pres">
      <dgm:prSet presAssocID="{67367C2A-3A21-4A50-A979-095B6EA58CE6}" presName="imageaccent3" presStyleCnt="0"/>
      <dgm:spPr/>
    </dgm:pt>
    <dgm:pt modelId="{1086ECCF-23B9-42F5-9F6E-0B476A4ED40A}" type="pres">
      <dgm:prSet presAssocID="{67367C2A-3A21-4A50-A979-095B6EA58CE6}" presName="accentRepeatNode" presStyleLbl="solidAlignAcc1" presStyleIdx="5" presStyleCnt="12"/>
      <dgm:spPr/>
    </dgm:pt>
    <dgm:pt modelId="{05308978-D4FD-4A8A-BAF4-5A77B1BAB4A6}" type="pres">
      <dgm:prSet presAssocID="{F18AE6A8-33F2-4798-85F5-4564BF1E61AB}" presName="text4" presStyleCnt="0"/>
      <dgm:spPr/>
    </dgm:pt>
    <dgm:pt modelId="{0BE7FCE1-96D7-4F09-A733-C86D6A02939A}" type="pres">
      <dgm:prSet presAssocID="{F18AE6A8-33F2-4798-85F5-4564BF1E61AB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F4FE9F-02AA-4B59-90F1-9A89EBEF145B}" type="pres">
      <dgm:prSet presAssocID="{F18AE6A8-33F2-4798-85F5-4564BF1E61AB}" presName="textaccent4" presStyleCnt="0"/>
      <dgm:spPr/>
    </dgm:pt>
    <dgm:pt modelId="{DC3F8418-1E51-4147-8994-9E467B34B4AB}" type="pres">
      <dgm:prSet presAssocID="{F18AE6A8-33F2-4798-85F5-4564BF1E61AB}" presName="accentRepeatNode" presStyleLbl="solidAlignAcc1" presStyleIdx="6" presStyleCnt="12"/>
      <dgm:spPr/>
    </dgm:pt>
    <dgm:pt modelId="{DD11E366-9B2D-4623-B74A-2C397B14AE14}" type="pres">
      <dgm:prSet presAssocID="{2EA4C950-2450-4E60-98A3-4F8576B5397E}" presName="image4" presStyleCnt="0"/>
      <dgm:spPr/>
    </dgm:pt>
    <dgm:pt modelId="{8AE76B28-C879-41F7-A94D-0867F3CCBA96}" type="pres">
      <dgm:prSet presAssocID="{2EA4C950-2450-4E60-98A3-4F8576B5397E}" presName="imageRepeatNode" presStyleLbl="alignAcc1" presStyleIdx="3" presStyleCnt="6"/>
      <dgm:spPr/>
      <dgm:t>
        <a:bodyPr/>
        <a:lstStyle/>
        <a:p>
          <a:endParaRPr lang="zh-CN" altLang="en-US"/>
        </a:p>
      </dgm:t>
    </dgm:pt>
    <dgm:pt modelId="{09A09AB5-3C31-41E4-89F9-2C66784AE536}" type="pres">
      <dgm:prSet presAssocID="{2EA4C950-2450-4E60-98A3-4F8576B5397E}" presName="imageaccent4" presStyleCnt="0"/>
      <dgm:spPr/>
    </dgm:pt>
    <dgm:pt modelId="{D2D98F07-6484-4071-84B0-0733AA6C8623}" type="pres">
      <dgm:prSet presAssocID="{2EA4C950-2450-4E60-98A3-4F8576B5397E}" presName="accentRepeatNode" presStyleLbl="solidAlignAcc1" presStyleIdx="7" presStyleCnt="12"/>
      <dgm:spPr/>
    </dgm:pt>
    <dgm:pt modelId="{446001C4-D1FC-4EA5-83C9-70B5DB4A9553}" type="pres">
      <dgm:prSet presAssocID="{F512D19C-AFDC-4595-BCB1-3614ADDBBD05}" presName="text5" presStyleCnt="0"/>
      <dgm:spPr/>
    </dgm:pt>
    <dgm:pt modelId="{4D36966A-AD38-4F0C-A14E-9018EC5A3B2C}" type="pres">
      <dgm:prSet presAssocID="{F512D19C-AFDC-4595-BCB1-3614ADDBBD05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045F30-C060-4A85-B95C-DCBB60613200}" type="pres">
      <dgm:prSet presAssocID="{F512D19C-AFDC-4595-BCB1-3614ADDBBD05}" presName="textaccent5" presStyleCnt="0"/>
      <dgm:spPr/>
    </dgm:pt>
    <dgm:pt modelId="{D1FBA26A-7664-4A1E-9CC0-87D466D55D95}" type="pres">
      <dgm:prSet presAssocID="{F512D19C-AFDC-4595-BCB1-3614ADDBBD05}" presName="accentRepeatNode" presStyleLbl="solidAlignAcc1" presStyleIdx="8" presStyleCnt="12"/>
      <dgm:spPr/>
    </dgm:pt>
    <dgm:pt modelId="{6DD5C420-158A-4A47-A316-8E2A3BAA9023}" type="pres">
      <dgm:prSet presAssocID="{76C1C27A-376E-4E38-8859-E050D0550381}" presName="image5" presStyleCnt="0"/>
      <dgm:spPr/>
    </dgm:pt>
    <dgm:pt modelId="{C3F289FE-DE44-4BE5-A284-7103AF9506B5}" type="pres">
      <dgm:prSet presAssocID="{76C1C27A-376E-4E38-8859-E050D0550381}" presName="imageRepeatNode" presStyleLbl="alignAcc1" presStyleIdx="4" presStyleCnt="6"/>
      <dgm:spPr/>
      <dgm:t>
        <a:bodyPr/>
        <a:lstStyle/>
        <a:p>
          <a:endParaRPr lang="zh-CN" altLang="en-US"/>
        </a:p>
      </dgm:t>
    </dgm:pt>
    <dgm:pt modelId="{A3573D32-C9D1-443B-B761-D1E984FFC5AE}" type="pres">
      <dgm:prSet presAssocID="{76C1C27A-376E-4E38-8859-E050D0550381}" presName="imageaccent5" presStyleCnt="0"/>
      <dgm:spPr/>
    </dgm:pt>
    <dgm:pt modelId="{07D3A25B-B5B1-499A-9171-DDA4F9700CC1}" type="pres">
      <dgm:prSet presAssocID="{76C1C27A-376E-4E38-8859-E050D0550381}" presName="accentRepeatNode" presStyleLbl="solidAlignAcc1" presStyleIdx="9" presStyleCnt="12"/>
      <dgm:spPr/>
    </dgm:pt>
    <dgm:pt modelId="{4B41154E-5591-4D40-9997-7080D7234AE4}" type="pres">
      <dgm:prSet presAssocID="{C00EBFB4-CD9E-44F4-A236-353A462D97AD}" presName="text6" presStyleCnt="0"/>
      <dgm:spPr/>
    </dgm:pt>
    <dgm:pt modelId="{5DD60AB3-27B7-4934-95D2-170E3F027A54}" type="pres">
      <dgm:prSet presAssocID="{C00EBFB4-CD9E-44F4-A236-353A462D97AD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8A4ED4-92AB-485E-AA65-626416827B87}" type="pres">
      <dgm:prSet presAssocID="{C00EBFB4-CD9E-44F4-A236-353A462D97AD}" presName="textaccent6" presStyleCnt="0"/>
      <dgm:spPr/>
    </dgm:pt>
    <dgm:pt modelId="{17A933BD-C6DE-475A-9BA7-89C0E3E1561C}" type="pres">
      <dgm:prSet presAssocID="{C00EBFB4-CD9E-44F4-A236-353A462D97AD}" presName="accentRepeatNode" presStyleLbl="solidAlignAcc1" presStyleIdx="10" presStyleCnt="12"/>
      <dgm:spPr/>
    </dgm:pt>
    <dgm:pt modelId="{100A4EB5-0C35-46B4-870C-CAAD0F429B9D}" type="pres">
      <dgm:prSet presAssocID="{29A06C8A-748F-4102-B2CC-201A740670F1}" presName="image6" presStyleCnt="0"/>
      <dgm:spPr/>
    </dgm:pt>
    <dgm:pt modelId="{810E37C3-7507-4826-9C99-446F1E747912}" type="pres">
      <dgm:prSet presAssocID="{29A06C8A-748F-4102-B2CC-201A740670F1}" presName="imageRepeatNode" presStyleLbl="alignAcc1" presStyleIdx="5" presStyleCnt="6"/>
      <dgm:spPr/>
      <dgm:t>
        <a:bodyPr/>
        <a:lstStyle/>
        <a:p>
          <a:endParaRPr lang="zh-CN" altLang="en-US"/>
        </a:p>
      </dgm:t>
    </dgm:pt>
    <dgm:pt modelId="{F4E1C9D9-40AD-40EC-A14C-C60C9EC8D5B8}" type="pres">
      <dgm:prSet presAssocID="{29A06C8A-748F-4102-B2CC-201A740670F1}" presName="imageaccent6" presStyleCnt="0"/>
      <dgm:spPr/>
    </dgm:pt>
    <dgm:pt modelId="{20632E68-E10F-4D13-B746-E7B29DA7BA35}" type="pres">
      <dgm:prSet presAssocID="{29A06C8A-748F-4102-B2CC-201A740670F1}" presName="accentRepeatNode" presStyleLbl="solidAlignAcc1" presStyleIdx="11" presStyleCnt="12"/>
      <dgm:spPr/>
    </dgm:pt>
  </dgm:ptLst>
  <dgm:cxnLst>
    <dgm:cxn modelId="{F482971D-D9EA-47FB-A244-E06B04391621}" type="presOf" srcId="{237BDB44-794F-421B-9934-FAD1C3F1F480}" destId="{DDBE8ACF-3372-410F-B82D-103298A512B1}" srcOrd="0" destOrd="0" presId="urn:microsoft.com/office/officeart/2008/layout/HexagonCluster"/>
    <dgm:cxn modelId="{9F2CB235-95C9-4E61-B3AE-877C3E583119}" type="presOf" srcId="{C00EBFB4-CD9E-44F4-A236-353A462D97AD}" destId="{5DD60AB3-27B7-4934-95D2-170E3F027A54}" srcOrd="0" destOrd="0" presId="urn:microsoft.com/office/officeart/2008/layout/HexagonCluster"/>
    <dgm:cxn modelId="{3D950B8D-8200-4AD3-A95D-96104E380E13}" srcId="{E88D3FB9-A881-48EF-B0D9-5635A78B15CC}" destId="{F18AE6A8-33F2-4798-85F5-4564BF1E61AB}" srcOrd="3" destOrd="0" parTransId="{41B01643-EFF0-41F5-922A-3701FE85F1CB}" sibTransId="{2EA4C950-2450-4E60-98A3-4F8576B5397E}"/>
    <dgm:cxn modelId="{AECEBDF9-368D-4D42-9912-63F06D7BC5CB}" type="presOf" srcId="{67367C2A-3A21-4A50-A979-095B6EA58CE6}" destId="{43897768-2567-40FC-BE0C-23CC9079271C}" srcOrd="0" destOrd="0" presId="urn:microsoft.com/office/officeart/2008/layout/HexagonCluster"/>
    <dgm:cxn modelId="{8BD319B4-42E5-494D-BD85-CC270D58BF72}" type="presOf" srcId="{940C2F35-9060-492D-BF5E-C7A1F26EF628}" destId="{9E79DFDA-FE55-43A5-A41B-849C5D086B4F}" srcOrd="0" destOrd="0" presId="urn:microsoft.com/office/officeart/2008/layout/HexagonCluster"/>
    <dgm:cxn modelId="{E1B967FF-4889-47F3-A4B5-758059A5FFDA}" type="presOf" srcId="{F512D19C-AFDC-4595-BCB1-3614ADDBBD05}" destId="{4D36966A-AD38-4F0C-A14E-9018EC5A3B2C}" srcOrd="0" destOrd="0" presId="urn:microsoft.com/office/officeart/2008/layout/HexagonCluster"/>
    <dgm:cxn modelId="{DF64623C-BFEE-4995-B2AA-B09F6246F56F}" srcId="{E88D3FB9-A881-48EF-B0D9-5635A78B15CC}" destId="{C00EBFB4-CD9E-44F4-A236-353A462D97AD}" srcOrd="5" destOrd="0" parTransId="{B5AAD20B-19F8-40A3-B082-6A21D043DCDB}" sibTransId="{29A06C8A-748F-4102-B2CC-201A740670F1}"/>
    <dgm:cxn modelId="{70733045-C7F7-4D3D-BEF8-FC1235B25573}" srcId="{E88D3FB9-A881-48EF-B0D9-5635A78B15CC}" destId="{A25A15C4-23AF-4902-8178-C8FA636FB4B7}" srcOrd="0" destOrd="0" parTransId="{5BC2F317-2721-44C6-A90E-03C796F0B686}" sibTransId="{85785803-F8F3-4CD7-BA70-8AF8262BF016}"/>
    <dgm:cxn modelId="{3B612FAA-7C5A-4499-8446-0CC975F8D4AB}" type="presOf" srcId="{C6C43228-366F-4345-8721-A69C8F2B3701}" destId="{842D8EDF-166F-4CE0-826A-68A31CD6C222}" srcOrd="0" destOrd="0" presId="urn:microsoft.com/office/officeart/2008/layout/HexagonCluster"/>
    <dgm:cxn modelId="{723D2886-8612-4A9F-A6C3-CBB0C14E2FB9}" type="presOf" srcId="{85785803-F8F3-4CD7-BA70-8AF8262BF016}" destId="{23EC0359-DA2B-4BC5-8D1D-BDDAD863322D}" srcOrd="0" destOrd="0" presId="urn:microsoft.com/office/officeart/2008/layout/HexagonCluster"/>
    <dgm:cxn modelId="{3E4208BD-424F-48B1-A7A1-13DE9D4892BB}" srcId="{E88D3FB9-A881-48EF-B0D9-5635A78B15CC}" destId="{F512D19C-AFDC-4595-BCB1-3614ADDBBD05}" srcOrd="4" destOrd="0" parTransId="{89A5818E-4E82-46D9-B35F-0BDCE47D84F3}" sibTransId="{76C1C27A-376E-4E38-8859-E050D0550381}"/>
    <dgm:cxn modelId="{D3228646-D9CA-4830-A3E9-6AD1A038063E}" srcId="{E88D3FB9-A881-48EF-B0D9-5635A78B15CC}" destId="{237BDB44-794F-421B-9934-FAD1C3F1F480}" srcOrd="2" destOrd="0" parTransId="{91539763-AE71-44EF-A2C3-CA3EFCEF0539}" sibTransId="{67367C2A-3A21-4A50-A979-095B6EA58CE6}"/>
    <dgm:cxn modelId="{20B5DC77-6F22-4620-A629-2DDD2285C3C3}" srcId="{E88D3FB9-A881-48EF-B0D9-5635A78B15CC}" destId="{940C2F35-9060-492D-BF5E-C7A1F26EF628}" srcOrd="1" destOrd="0" parTransId="{934E9F9E-0E49-4503-967C-F2D47D1530F4}" sibTransId="{C6C43228-366F-4345-8721-A69C8F2B3701}"/>
    <dgm:cxn modelId="{73EE137F-0AF5-43A4-8633-570692D324CB}" type="presOf" srcId="{F18AE6A8-33F2-4798-85F5-4564BF1E61AB}" destId="{0BE7FCE1-96D7-4F09-A733-C86D6A02939A}" srcOrd="0" destOrd="0" presId="urn:microsoft.com/office/officeart/2008/layout/HexagonCluster"/>
    <dgm:cxn modelId="{71656742-21C0-4EE2-A312-C51443151CCB}" type="presOf" srcId="{29A06C8A-748F-4102-B2CC-201A740670F1}" destId="{810E37C3-7507-4826-9C99-446F1E747912}" srcOrd="0" destOrd="0" presId="urn:microsoft.com/office/officeart/2008/layout/HexagonCluster"/>
    <dgm:cxn modelId="{7988CF44-612F-4895-8E2F-E62C4AA49A94}" type="presOf" srcId="{2EA4C950-2450-4E60-98A3-4F8576B5397E}" destId="{8AE76B28-C879-41F7-A94D-0867F3CCBA96}" srcOrd="0" destOrd="0" presId="urn:microsoft.com/office/officeart/2008/layout/HexagonCluster"/>
    <dgm:cxn modelId="{66A02D94-595A-4A9B-82F7-8B5D5084BBA3}" type="presOf" srcId="{A25A15C4-23AF-4902-8178-C8FA636FB4B7}" destId="{9B6A3EC8-51BD-4011-B746-12725F68AE36}" srcOrd="0" destOrd="0" presId="urn:microsoft.com/office/officeart/2008/layout/HexagonCluster"/>
    <dgm:cxn modelId="{FE67C7E5-B015-4000-B258-0AF1E4BBD742}" type="presOf" srcId="{76C1C27A-376E-4E38-8859-E050D0550381}" destId="{C3F289FE-DE44-4BE5-A284-7103AF9506B5}" srcOrd="0" destOrd="0" presId="urn:microsoft.com/office/officeart/2008/layout/HexagonCluster"/>
    <dgm:cxn modelId="{F068E908-516F-44E1-B911-9ACD60FE5897}" type="presOf" srcId="{E88D3FB9-A881-48EF-B0D9-5635A78B15CC}" destId="{C23293A4-B6EE-43B5-9393-2F409FAA507A}" srcOrd="0" destOrd="0" presId="urn:microsoft.com/office/officeart/2008/layout/HexagonCluster"/>
    <dgm:cxn modelId="{33E01F64-C420-433A-9CBC-080DE3EF4793}" type="presParOf" srcId="{C23293A4-B6EE-43B5-9393-2F409FAA507A}" destId="{48BC8E6D-B97B-4E37-9E3A-951C100595A4}" srcOrd="0" destOrd="0" presId="urn:microsoft.com/office/officeart/2008/layout/HexagonCluster"/>
    <dgm:cxn modelId="{31DDD4D1-F905-4054-898A-90340507D968}" type="presParOf" srcId="{48BC8E6D-B97B-4E37-9E3A-951C100595A4}" destId="{9B6A3EC8-51BD-4011-B746-12725F68AE36}" srcOrd="0" destOrd="0" presId="urn:microsoft.com/office/officeart/2008/layout/HexagonCluster"/>
    <dgm:cxn modelId="{F19DF836-C0B9-426C-87B0-9AED449B4495}" type="presParOf" srcId="{C23293A4-B6EE-43B5-9393-2F409FAA507A}" destId="{BFA2ECE1-DBD1-4AD6-B558-C6A2C5C4BED8}" srcOrd="1" destOrd="0" presId="urn:microsoft.com/office/officeart/2008/layout/HexagonCluster"/>
    <dgm:cxn modelId="{3966CEC8-CCCE-4D86-A84F-3EC81BFC3689}" type="presParOf" srcId="{BFA2ECE1-DBD1-4AD6-B558-C6A2C5C4BED8}" destId="{4AB395B9-1A38-4D94-84FF-5E510063ECD5}" srcOrd="0" destOrd="0" presId="urn:microsoft.com/office/officeart/2008/layout/HexagonCluster"/>
    <dgm:cxn modelId="{728EF000-9E04-4FD1-A04B-82AFA6FCF22A}" type="presParOf" srcId="{C23293A4-B6EE-43B5-9393-2F409FAA507A}" destId="{B1334922-91EF-4328-A2CD-496412B6BC65}" srcOrd="2" destOrd="0" presId="urn:microsoft.com/office/officeart/2008/layout/HexagonCluster"/>
    <dgm:cxn modelId="{99851BD8-FEBC-4217-8762-D0CF4B641440}" type="presParOf" srcId="{B1334922-91EF-4328-A2CD-496412B6BC65}" destId="{23EC0359-DA2B-4BC5-8D1D-BDDAD863322D}" srcOrd="0" destOrd="0" presId="urn:microsoft.com/office/officeart/2008/layout/HexagonCluster"/>
    <dgm:cxn modelId="{5FE0DA06-5F84-4AC5-AB07-0A1F8CFA3064}" type="presParOf" srcId="{C23293A4-B6EE-43B5-9393-2F409FAA507A}" destId="{C7C58276-E0AC-4FAC-B05B-80A102FFE1D0}" srcOrd="3" destOrd="0" presId="urn:microsoft.com/office/officeart/2008/layout/HexagonCluster"/>
    <dgm:cxn modelId="{41D04C0A-5FAA-4104-985C-17B0D0028046}" type="presParOf" srcId="{C7C58276-E0AC-4FAC-B05B-80A102FFE1D0}" destId="{3483B54F-2937-4109-BF5A-71F85548FA50}" srcOrd="0" destOrd="0" presId="urn:microsoft.com/office/officeart/2008/layout/HexagonCluster"/>
    <dgm:cxn modelId="{6C9FCA40-3686-43F5-B5AB-5E9AEFB5E282}" type="presParOf" srcId="{C23293A4-B6EE-43B5-9393-2F409FAA507A}" destId="{669CDE3F-EA2F-4979-ABFD-EE0BF0D6BD66}" srcOrd="4" destOrd="0" presId="urn:microsoft.com/office/officeart/2008/layout/HexagonCluster"/>
    <dgm:cxn modelId="{AB89992E-238E-4B34-A355-9E8BBD9A1FEF}" type="presParOf" srcId="{669CDE3F-EA2F-4979-ABFD-EE0BF0D6BD66}" destId="{9E79DFDA-FE55-43A5-A41B-849C5D086B4F}" srcOrd="0" destOrd="0" presId="urn:microsoft.com/office/officeart/2008/layout/HexagonCluster"/>
    <dgm:cxn modelId="{121863E0-CCE5-4ECA-9087-82EC1DA040A8}" type="presParOf" srcId="{C23293A4-B6EE-43B5-9393-2F409FAA507A}" destId="{86D05F9E-901B-4699-98F0-D3207A468E70}" srcOrd="5" destOrd="0" presId="urn:microsoft.com/office/officeart/2008/layout/HexagonCluster"/>
    <dgm:cxn modelId="{6B13C8FD-EFFF-4C6E-A6DF-6D4F8E87D1F2}" type="presParOf" srcId="{86D05F9E-901B-4699-98F0-D3207A468E70}" destId="{7B0F140A-974F-471B-8304-6696155A1099}" srcOrd="0" destOrd="0" presId="urn:microsoft.com/office/officeart/2008/layout/HexagonCluster"/>
    <dgm:cxn modelId="{5B2F1A71-D618-4B49-93AD-5D7DAF090E31}" type="presParOf" srcId="{C23293A4-B6EE-43B5-9393-2F409FAA507A}" destId="{48C1783E-3F8C-4804-89C6-6434A7940EDB}" srcOrd="6" destOrd="0" presId="urn:microsoft.com/office/officeart/2008/layout/HexagonCluster"/>
    <dgm:cxn modelId="{195F1441-C801-484C-9510-41834BDD3E6A}" type="presParOf" srcId="{48C1783E-3F8C-4804-89C6-6434A7940EDB}" destId="{842D8EDF-166F-4CE0-826A-68A31CD6C222}" srcOrd="0" destOrd="0" presId="urn:microsoft.com/office/officeart/2008/layout/HexagonCluster"/>
    <dgm:cxn modelId="{43B76924-B011-4CCF-BBA4-0927972EF80E}" type="presParOf" srcId="{C23293A4-B6EE-43B5-9393-2F409FAA507A}" destId="{8583EFF3-A5B7-4B5F-9D13-24E91221AB7B}" srcOrd="7" destOrd="0" presId="urn:microsoft.com/office/officeart/2008/layout/HexagonCluster"/>
    <dgm:cxn modelId="{91BF1F29-8D78-4158-BA8E-AA39D29C1D5C}" type="presParOf" srcId="{8583EFF3-A5B7-4B5F-9D13-24E91221AB7B}" destId="{AE891488-7DF1-4851-A611-772F9B9EC793}" srcOrd="0" destOrd="0" presId="urn:microsoft.com/office/officeart/2008/layout/HexagonCluster"/>
    <dgm:cxn modelId="{59110763-270D-4D51-81BA-5302897EE141}" type="presParOf" srcId="{C23293A4-B6EE-43B5-9393-2F409FAA507A}" destId="{19EAA095-E25D-4BCD-9B09-1497CE48E700}" srcOrd="8" destOrd="0" presId="urn:microsoft.com/office/officeart/2008/layout/HexagonCluster"/>
    <dgm:cxn modelId="{DFC32318-AA5A-4681-A602-B7E5B3B8746B}" type="presParOf" srcId="{19EAA095-E25D-4BCD-9B09-1497CE48E700}" destId="{DDBE8ACF-3372-410F-B82D-103298A512B1}" srcOrd="0" destOrd="0" presId="urn:microsoft.com/office/officeart/2008/layout/HexagonCluster"/>
    <dgm:cxn modelId="{77BC5A21-80A8-4321-A22F-0098A364BCED}" type="presParOf" srcId="{C23293A4-B6EE-43B5-9393-2F409FAA507A}" destId="{7A5ED6EB-17E0-44B2-87B3-36E25483B8F8}" srcOrd="9" destOrd="0" presId="urn:microsoft.com/office/officeart/2008/layout/HexagonCluster"/>
    <dgm:cxn modelId="{74C02FF1-2AF4-4621-9A4C-28CD7BE62005}" type="presParOf" srcId="{7A5ED6EB-17E0-44B2-87B3-36E25483B8F8}" destId="{416BBEFD-EE14-4C41-B06F-B71672189FE5}" srcOrd="0" destOrd="0" presId="urn:microsoft.com/office/officeart/2008/layout/HexagonCluster"/>
    <dgm:cxn modelId="{D83C0353-31B0-4FD1-9B37-D304712B4114}" type="presParOf" srcId="{C23293A4-B6EE-43B5-9393-2F409FAA507A}" destId="{B19ADD96-10C4-4E99-94CF-1E040985E92D}" srcOrd="10" destOrd="0" presId="urn:microsoft.com/office/officeart/2008/layout/HexagonCluster"/>
    <dgm:cxn modelId="{16DF49BA-DA70-451B-A7C7-926DD01199A5}" type="presParOf" srcId="{B19ADD96-10C4-4E99-94CF-1E040985E92D}" destId="{43897768-2567-40FC-BE0C-23CC9079271C}" srcOrd="0" destOrd="0" presId="urn:microsoft.com/office/officeart/2008/layout/HexagonCluster"/>
    <dgm:cxn modelId="{C883A56E-0ED3-49D2-9367-0E3B4E1B1CB8}" type="presParOf" srcId="{C23293A4-B6EE-43B5-9393-2F409FAA507A}" destId="{86F953BC-153E-4BBD-937C-DD488575FA53}" srcOrd="11" destOrd="0" presId="urn:microsoft.com/office/officeart/2008/layout/HexagonCluster"/>
    <dgm:cxn modelId="{48CBEC45-B214-4DFC-82D5-604063B9EEB9}" type="presParOf" srcId="{86F953BC-153E-4BBD-937C-DD488575FA53}" destId="{1086ECCF-23B9-42F5-9F6E-0B476A4ED40A}" srcOrd="0" destOrd="0" presId="urn:microsoft.com/office/officeart/2008/layout/HexagonCluster"/>
    <dgm:cxn modelId="{D8AF4A22-F2C1-4C6D-942B-1E1D42B791B0}" type="presParOf" srcId="{C23293A4-B6EE-43B5-9393-2F409FAA507A}" destId="{05308978-D4FD-4A8A-BAF4-5A77B1BAB4A6}" srcOrd="12" destOrd="0" presId="urn:microsoft.com/office/officeart/2008/layout/HexagonCluster"/>
    <dgm:cxn modelId="{05F9E577-B790-4369-8DE0-F8E1E39BAC90}" type="presParOf" srcId="{05308978-D4FD-4A8A-BAF4-5A77B1BAB4A6}" destId="{0BE7FCE1-96D7-4F09-A733-C86D6A02939A}" srcOrd="0" destOrd="0" presId="urn:microsoft.com/office/officeart/2008/layout/HexagonCluster"/>
    <dgm:cxn modelId="{C76DF6ED-1434-4A18-A142-F5AD0781EB37}" type="presParOf" srcId="{C23293A4-B6EE-43B5-9393-2F409FAA507A}" destId="{92F4FE9F-02AA-4B59-90F1-9A89EBEF145B}" srcOrd="13" destOrd="0" presId="urn:microsoft.com/office/officeart/2008/layout/HexagonCluster"/>
    <dgm:cxn modelId="{82A6BC4F-3F59-49F6-9B73-EF25EE459A49}" type="presParOf" srcId="{92F4FE9F-02AA-4B59-90F1-9A89EBEF145B}" destId="{DC3F8418-1E51-4147-8994-9E467B34B4AB}" srcOrd="0" destOrd="0" presId="urn:microsoft.com/office/officeart/2008/layout/HexagonCluster"/>
    <dgm:cxn modelId="{70AB3195-7AD0-415B-B7D4-4B481B0C8410}" type="presParOf" srcId="{C23293A4-B6EE-43B5-9393-2F409FAA507A}" destId="{DD11E366-9B2D-4623-B74A-2C397B14AE14}" srcOrd="14" destOrd="0" presId="urn:microsoft.com/office/officeart/2008/layout/HexagonCluster"/>
    <dgm:cxn modelId="{121A7BBE-2846-42EB-AC43-E135ACF34224}" type="presParOf" srcId="{DD11E366-9B2D-4623-B74A-2C397B14AE14}" destId="{8AE76B28-C879-41F7-A94D-0867F3CCBA96}" srcOrd="0" destOrd="0" presId="urn:microsoft.com/office/officeart/2008/layout/HexagonCluster"/>
    <dgm:cxn modelId="{AD949818-0A5C-4293-BC07-8F577D5282F5}" type="presParOf" srcId="{C23293A4-B6EE-43B5-9393-2F409FAA507A}" destId="{09A09AB5-3C31-41E4-89F9-2C66784AE536}" srcOrd="15" destOrd="0" presId="urn:microsoft.com/office/officeart/2008/layout/HexagonCluster"/>
    <dgm:cxn modelId="{8A7CFA51-E96A-4D40-B652-FC5BE47CD12E}" type="presParOf" srcId="{09A09AB5-3C31-41E4-89F9-2C66784AE536}" destId="{D2D98F07-6484-4071-84B0-0733AA6C8623}" srcOrd="0" destOrd="0" presId="urn:microsoft.com/office/officeart/2008/layout/HexagonCluster"/>
    <dgm:cxn modelId="{D5F0346D-AF1C-4DC2-9815-2B76E273A15C}" type="presParOf" srcId="{C23293A4-B6EE-43B5-9393-2F409FAA507A}" destId="{446001C4-D1FC-4EA5-83C9-70B5DB4A9553}" srcOrd="16" destOrd="0" presId="urn:microsoft.com/office/officeart/2008/layout/HexagonCluster"/>
    <dgm:cxn modelId="{9F5FAC20-8EC9-48E2-B6E1-0E642E743014}" type="presParOf" srcId="{446001C4-D1FC-4EA5-83C9-70B5DB4A9553}" destId="{4D36966A-AD38-4F0C-A14E-9018EC5A3B2C}" srcOrd="0" destOrd="0" presId="urn:microsoft.com/office/officeart/2008/layout/HexagonCluster"/>
    <dgm:cxn modelId="{4726B387-2640-4983-B0E1-2CA5CA007B60}" type="presParOf" srcId="{C23293A4-B6EE-43B5-9393-2F409FAA507A}" destId="{3A045F30-C060-4A85-B95C-DCBB60613200}" srcOrd="17" destOrd="0" presId="urn:microsoft.com/office/officeart/2008/layout/HexagonCluster"/>
    <dgm:cxn modelId="{D77F664B-B526-4AC8-A61E-B2BC7D70E9B7}" type="presParOf" srcId="{3A045F30-C060-4A85-B95C-DCBB60613200}" destId="{D1FBA26A-7664-4A1E-9CC0-87D466D55D95}" srcOrd="0" destOrd="0" presId="urn:microsoft.com/office/officeart/2008/layout/HexagonCluster"/>
    <dgm:cxn modelId="{A6891B88-1617-4E06-89D5-A1C5BE828E2A}" type="presParOf" srcId="{C23293A4-B6EE-43B5-9393-2F409FAA507A}" destId="{6DD5C420-158A-4A47-A316-8E2A3BAA9023}" srcOrd="18" destOrd="0" presId="urn:microsoft.com/office/officeart/2008/layout/HexagonCluster"/>
    <dgm:cxn modelId="{DDC58CAF-A37B-4453-8DE3-0FEBAACDB20B}" type="presParOf" srcId="{6DD5C420-158A-4A47-A316-8E2A3BAA9023}" destId="{C3F289FE-DE44-4BE5-A284-7103AF9506B5}" srcOrd="0" destOrd="0" presId="urn:microsoft.com/office/officeart/2008/layout/HexagonCluster"/>
    <dgm:cxn modelId="{B59CE72D-37B6-4AE6-B781-C541BEEF1E83}" type="presParOf" srcId="{C23293A4-B6EE-43B5-9393-2F409FAA507A}" destId="{A3573D32-C9D1-443B-B761-D1E984FFC5AE}" srcOrd="19" destOrd="0" presId="urn:microsoft.com/office/officeart/2008/layout/HexagonCluster"/>
    <dgm:cxn modelId="{0362FDE9-2ADE-4A8E-82E7-2E6A98EEE5DA}" type="presParOf" srcId="{A3573D32-C9D1-443B-B761-D1E984FFC5AE}" destId="{07D3A25B-B5B1-499A-9171-DDA4F9700CC1}" srcOrd="0" destOrd="0" presId="urn:microsoft.com/office/officeart/2008/layout/HexagonCluster"/>
    <dgm:cxn modelId="{5BCBC18D-4455-479A-9D32-460B602C8EC8}" type="presParOf" srcId="{C23293A4-B6EE-43B5-9393-2F409FAA507A}" destId="{4B41154E-5591-4D40-9997-7080D7234AE4}" srcOrd="20" destOrd="0" presId="urn:microsoft.com/office/officeart/2008/layout/HexagonCluster"/>
    <dgm:cxn modelId="{FEEDFA04-1EF2-4A91-BBEA-F523DBC0538A}" type="presParOf" srcId="{4B41154E-5591-4D40-9997-7080D7234AE4}" destId="{5DD60AB3-27B7-4934-95D2-170E3F027A54}" srcOrd="0" destOrd="0" presId="urn:microsoft.com/office/officeart/2008/layout/HexagonCluster"/>
    <dgm:cxn modelId="{1B895A28-7A33-47FF-AED9-8E6CBCF404F9}" type="presParOf" srcId="{C23293A4-B6EE-43B5-9393-2F409FAA507A}" destId="{A48A4ED4-92AB-485E-AA65-626416827B87}" srcOrd="21" destOrd="0" presId="urn:microsoft.com/office/officeart/2008/layout/HexagonCluster"/>
    <dgm:cxn modelId="{AD9C8D2F-6309-4456-8857-9BE3403097CB}" type="presParOf" srcId="{A48A4ED4-92AB-485E-AA65-626416827B87}" destId="{17A933BD-C6DE-475A-9BA7-89C0E3E1561C}" srcOrd="0" destOrd="0" presId="urn:microsoft.com/office/officeart/2008/layout/HexagonCluster"/>
    <dgm:cxn modelId="{C770BFFF-B69D-49A6-9302-1E09F88A9F70}" type="presParOf" srcId="{C23293A4-B6EE-43B5-9393-2F409FAA507A}" destId="{100A4EB5-0C35-46B4-870C-CAAD0F429B9D}" srcOrd="22" destOrd="0" presId="urn:microsoft.com/office/officeart/2008/layout/HexagonCluster"/>
    <dgm:cxn modelId="{21079655-29F2-4EC1-AEB6-B787CDEEBE12}" type="presParOf" srcId="{100A4EB5-0C35-46B4-870C-CAAD0F429B9D}" destId="{810E37C3-7507-4826-9C99-446F1E747912}" srcOrd="0" destOrd="0" presId="urn:microsoft.com/office/officeart/2008/layout/HexagonCluster"/>
    <dgm:cxn modelId="{AC007550-4739-45F1-9A0E-2BB331158C56}" type="presParOf" srcId="{C23293A4-B6EE-43B5-9393-2F409FAA507A}" destId="{F4E1C9D9-40AD-40EC-A14C-C60C9EC8D5B8}" srcOrd="23" destOrd="0" presId="urn:microsoft.com/office/officeart/2008/layout/HexagonCluster"/>
    <dgm:cxn modelId="{4682838E-1C2E-48B5-8DDE-CE723B1F4B68}" type="presParOf" srcId="{F4E1C9D9-40AD-40EC-A14C-C60C9EC8D5B8}" destId="{20632E68-E10F-4D13-B746-E7B29DA7BA3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8D3FB9-A881-48EF-B0D9-5635A78B15CC}" type="doc">
      <dgm:prSet loTypeId="urn:microsoft.com/office/officeart/2008/layout/HexagonCluster" loCatId="pictur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A25A15C4-23AF-4902-8178-C8FA636FB4B7}">
      <dgm:prSet phldrT="[文本]" custT="1"/>
      <dgm:spPr/>
      <dgm:t>
        <a:bodyPr/>
        <a:lstStyle/>
        <a:p>
          <a:r>
            <a:rPr lang="en-SG" altLang="zh-CN" sz="1800" dirty="0" smtClean="0"/>
            <a:t>Optimum release height</a:t>
          </a:r>
          <a:endParaRPr lang="zh-CN" altLang="en-US" sz="1800" dirty="0"/>
        </a:p>
      </dgm:t>
    </dgm:pt>
    <dgm:pt modelId="{5BC2F317-2721-44C6-A90E-03C796F0B686}" type="parTrans" cxnId="{70733045-C7F7-4D3D-BEF8-FC1235B25573}">
      <dgm:prSet/>
      <dgm:spPr/>
      <dgm:t>
        <a:bodyPr/>
        <a:lstStyle/>
        <a:p>
          <a:endParaRPr lang="zh-CN" altLang="en-US"/>
        </a:p>
      </dgm:t>
    </dgm:pt>
    <dgm:pt modelId="{85785803-F8F3-4CD7-BA70-8AF8262BF016}" type="sibTrans" cxnId="{70733045-C7F7-4D3D-BEF8-FC1235B25573}">
      <dgm:prSet/>
      <dgm:spPr/>
      <dgm:t>
        <a:bodyPr/>
        <a:lstStyle/>
        <a:p>
          <a:endParaRPr lang="zh-CN" altLang="en-US"/>
        </a:p>
      </dgm:t>
    </dgm:pt>
    <dgm:pt modelId="{940C2F35-9060-492D-BF5E-C7A1F26EF628}">
      <dgm:prSet phldrT="[文本]"/>
      <dgm:spPr/>
      <dgm:t>
        <a:bodyPr/>
        <a:lstStyle/>
        <a:p>
          <a:r>
            <a:rPr lang="en-SG" altLang="zh-CN" dirty="0" smtClean="0"/>
            <a:t>Wiggle room (</a:t>
          </a:r>
          <a:r>
            <a:rPr lang="en-SG" altLang="zh-CN" i="1" dirty="0" smtClean="0"/>
            <a:t>s</a:t>
          </a:r>
          <a:r>
            <a:rPr lang="en-SG" altLang="zh-CN" dirty="0" smtClean="0"/>
            <a:t>)</a:t>
          </a:r>
          <a:endParaRPr lang="zh-CN" altLang="en-US" dirty="0"/>
        </a:p>
      </dgm:t>
    </dgm:pt>
    <dgm:pt modelId="{934E9F9E-0E49-4503-967C-F2D47D1530F4}" type="parTrans" cxnId="{20B5DC77-6F22-4620-A629-2DDD2285C3C3}">
      <dgm:prSet/>
      <dgm:spPr/>
      <dgm:t>
        <a:bodyPr/>
        <a:lstStyle/>
        <a:p>
          <a:endParaRPr lang="zh-CN" altLang="en-US"/>
        </a:p>
      </dgm:t>
    </dgm:pt>
    <dgm:pt modelId="{C6C43228-366F-4345-8721-A69C8F2B3701}" type="sibTrans" cxnId="{20B5DC77-6F22-4620-A629-2DDD2285C3C3}">
      <dgm:prSet/>
      <dgm:spPr/>
      <dgm:t>
        <a:bodyPr/>
        <a:lstStyle/>
        <a:p>
          <a:endParaRPr lang="zh-CN" altLang="en-US"/>
        </a:p>
      </dgm:t>
    </dgm:pt>
    <dgm:pt modelId="{237BDB44-794F-421B-9934-FAD1C3F1F480}">
      <dgm:prSet phldrT="[文本]"/>
      <dgm:spPr/>
      <dgm:t>
        <a:bodyPr/>
        <a:lstStyle/>
        <a:p>
          <a:r>
            <a:rPr lang="en-SG" altLang="zh-CN" dirty="0" smtClean="0"/>
            <a:t>Shifting angle variation (</a:t>
          </a:r>
          <a:r>
            <a:rPr lang="en-SG" altLang="zh-CN" i="1" dirty="0" smtClean="0"/>
            <a:t>γ</a:t>
          </a:r>
          <a:r>
            <a:rPr lang="en-SG" altLang="zh-CN" dirty="0" smtClean="0"/>
            <a:t>)  </a:t>
          </a:r>
          <a:endParaRPr lang="zh-CN" altLang="en-US" dirty="0"/>
        </a:p>
      </dgm:t>
    </dgm:pt>
    <dgm:pt modelId="{91539763-AE71-44EF-A2C3-CA3EFCEF0539}" type="parTrans" cxnId="{D3228646-D9CA-4830-A3E9-6AD1A038063E}">
      <dgm:prSet/>
      <dgm:spPr/>
      <dgm:t>
        <a:bodyPr/>
        <a:lstStyle/>
        <a:p>
          <a:endParaRPr lang="zh-CN" altLang="en-US"/>
        </a:p>
      </dgm:t>
    </dgm:pt>
    <dgm:pt modelId="{67367C2A-3A21-4A50-A979-095B6EA58CE6}" type="sibTrans" cxnId="{D3228646-D9CA-4830-A3E9-6AD1A038063E}">
      <dgm:prSet/>
      <dgm:spPr/>
      <dgm:t>
        <a:bodyPr/>
        <a:lstStyle/>
        <a:p>
          <a:endParaRPr lang="zh-CN" altLang="en-US"/>
        </a:p>
      </dgm:t>
    </dgm:pt>
    <dgm:pt modelId="{C00EBFB4-CD9E-44F4-A236-353A462D97AD}">
      <dgm:prSet/>
      <dgm:spPr/>
      <dgm:t>
        <a:bodyPr/>
        <a:lstStyle/>
        <a:p>
          <a:r>
            <a:rPr lang="en-SG" altLang="zh-CN" dirty="0" smtClean="0"/>
            <a:t>Position of the player (</a:t>
          </a:r>
          <a:r>
            <a:rPr lang="en-SG" altLang="zh-CN" i="1" dirty="0"/>
            <a:t>x</a:t>
          </a:r>
          <a:r>
            <a:rPr lang="en-SG" altLang="zh-CN" dirty="0"/>
            <a:t>, </a:t>
          </a:r>
          <a:r>
            <a:rPr lang="zh-CN" altLang="en-US" dirty="0" smtClean="0"/>
            <a:t>𝜃</a:t>
          </a:r>
          <a:r>
            <a:rPr lang="en-SG" altLang="zh-CN" dirty="0" smtClean="0"/>
            <a:t>)</a:t>
          </a:r>
          <a:endParaRPr lang="zh-CN" altLang="en-US" dirty="0"/>
        </a:p>
      </dgm:t>
    </dgm:pt>
    <dgm:pt modelId="{B5AAD20B-19F8-40A3-B082-6A21D043DCDB}" type="parTrans" cxnId="{DF64623C-BFEE-4995-B2AA-B09F6246F56F}">
      <dgm:prSet/>
      <dgm:spPr/>
      <dgm:t>
        <a:bodyPr/>
        <a:lstStyle/>
        <a:p>
          <a:endParaRPr lang="zh-CN" altLang="en-US"/>
        </a:p>
      </dgm:t>
    </dgm:pt>
    <dgm:pt modelId="{29A06C8A-748F-4102-B2CC-201A740670F1}" type="sibTrans" cxnId="{DF64623C-BFEE-4995-B2AA-B09F6246F56F}">
      <dgm:prSet/>
      <dgm:spPr/>
      <dgm:t>
        <a:bodyPr/>
        <a:lstStyle/>
        <a:p>
          <a:endParaRPr lang="zh-CN" altLang="en-US"/>
        </a:p>
      </dgm:t>
    </dgm:pt>
    <dgm:pt modelId="{F18AE6A8-33F2-4798-85F5-4564BF1E61AB}">
      <dgm:prSet/>
      <dgm:spPr/>
      <dgm:t>
        <a:bodyPr/>
        <a:lstStyle/>
        <a:p>
          <a:r>
            <a:rPr lang="en-US" altLang="zh-CN" dirty="0" smtClean="0"/>
            <a:t>V the launch speed</a:t>
          </a:r>
          <a:endParaRPr lang="zh-CN" altLang="en-US" dirty="0"/>
        </a:p>
      </dgm:t>
    </dgm:pt>
    <dgm:pt modelId="{41B01643-EFF0-41F5-922A-3701FE85F1CB}" type="parTrans" cxnId="{3D950B8D-8200-4AD3-A95D-96104E380E13}">
      <dgm:prSet/>
      <dgm:spPr/>
      <dgm:t>
        <a:bodyPr/>
        <a:lstStyle/>
        <a:p>
          <a:endParaRPr lang="zh-CN" altLang="en-US"/>
        </a:p>
      </dgm:t>
    </dgm:pt>
    <dgm:pt modelId="{2EA4C950-2450-4E60-98A3-4F8576B5397E}" type="sibTrans" cxnId="{3D950B8D-8200-4AD3-A95D-96104E380E13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512D19C-AFDC-4595-BCB1-3614ADDBBD05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zh-CN" altLang="en-SG" i="1" smtClean="0">
                      <a:solidFill>
                        <a:schemeClr val="bg1"/>
                      </a:solidFill>
                      <a:latin typeface="Cambria Math"/>
                    </a:rPr>
                    <m:t>𝛽</m:t>
                  </m:r>
                </m:oMath>
              </a14:m>
              <a:r>
                <a:rPr lang="zh-CN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the launch angle</a:t>
              </a:r>
              <a:endParaRPr lang="zh-CN" altLang="en-US" dirty="0">
                <a:solidFill>
                  <a:schemeClr val="bg1"/>
                </a:solidFill>
              </a:endParaRPr>
            </a:p>
          </dgm:t>
        </dgm:pt>
      </mc:Choice>
      <mc:Fallback xmlns="">
        <dgm:pt modelId="{F512D19C-AFDC-4595-BCB1-3614ADDBBD05}">
          <dgm:prSet/>
          <dgm:spPr/>
          <dgm:t>
            <a:bodyPr/>
            <a:lstStyle/>
            <a:p>
              <a:r>
                <a:rPr lang="zh-CN" altLang="en-SG" i="0" smtClean="0">
                  <a:solidFill>
                    <a:schemeClr val="bg1"/>
                  </a:solidFill>
                  <a:latin typeface="Cambria Math"/>
                </a:rPr>
                <a:t>𝛽</a:t>
              </a:r>
              <a:r>
                <a:rPr lang="zh-CN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the launch angle</a:t>
              </a:r>
              <a:endParaRPr lang="zh-CN" alt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89A5818E-4E82-46D9-B35F-0BDCE47D84F3}" type="parTrans" cxnId="{3E4208BD-424F-48B1-A7A1-13DE9D4892BB}">
      <dgm:prSet/>
      <dgm:spPr/>
      <dgm:t>
        <a:bodyPr/>
        <a:lstStyle/>
        <a:p>
          <a:endParaRPr lang="zh-CN" altLang="en-US"/>
        </a:p>
      </dgm:t>
    </dgm:pt>
    <dgm:pt modelId="{76C1C27A-376E-4E38-8859-E050D0550381}" type="sibTrans" cxnId="{3E4208BD-424F-48B1-A7A1-13DE9D4892BB}">
      <dgm:prSet/>
      <dgm:spPr/>
      <dgm:t>
        <a:bodyPr/>
        <a:lstStyle/>
        <a:p>
          <a:endParaRPr lang="zh-CN" altLang="en-US"/>
        </a:p>
      </dgm:t>
    </dgm:pt>
    <dgm:pt modelId="{C23293A4-B6EE-43B5-9393-2F409FAA507A}" type="pres">
      <dgm:prSet presAssocID="{E88D3FB9-A881-48EF-B0D9-5635A78B15C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CN" altLang="en-US"/>
        </a:p>
      </dgm:t>
    </dgm:pt>
    <dgm:pt modelId="{48BC8E6D-B97B-4E37-9E3A-951C100595A4}" type="pres">
      <dgm:prSet presAssocID="{A25A15C4-23AF-4902-8178-C8FA636FB4B7}" presName="text1" presStyleCnt="0"/>
      <dgm:spPr/>
    </dgm:pt>
    <dgm:pt modelId="{9B6A3EC8-51BD-4011-B746-12725F68AE36}" type="pres">
      <dgm:prSet presAssocID="{A25A15C4-23AF-4902-8178-C8FA636FB4B7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A2ECE1-DBD1-4AD6-B558-C6A2C5C4BED8}" type="pres">
      <dgm:prSet presAssocID="{A25A15C4-23AF-4902-8178-C8FA636FB4B7}" presName="textaccent1" presStyleCnt="0"/>
      <dgm:spPr/>
    </dgm:pt>
    <dgm:pt modelId="{4AB395B9-1A38-4D94-84FF-5E510063ECD5}" type="pres">
      <dgm:prSet presAssocID="{A25A15C4-23AF-4902-8178-C8FA636FB4B7}" presName="accentRepeatNode" presStyleLbl="solidAlignAcc1" presStyleIdx="0" presStyleCnt="12"/>
      <dgm:spPr/>
    </dgm:pt>
    <dgm:pt modelId="{B1334922-91EF-4328-A2CD-496412B6BC65}" type="pres">
      <dgm:prSet presAssocID="{85785803-F8F3-4CD7-BA70-8AF8262BF016}" presName="image1" presStyleCnt="0"/>
      <dgm:spPr/>
    </dgm:pt>
    <dgm:pt modelId="{23EC0359-DA2B-4BC5-8D1D-BDDAD863322D}" type="pres">
      <dgm:prSet presAssocID="{85785803-F8F3-4CD7-BA70-8AF8262BF016}" presName="imageRepeatNode" presStyleLbl="alignAcc1" presStyleIdx="0" presStyleCnt="6"/>
      <dgm:spPr/>
      <dgm:t>
        <a:bodyPr/>
        <a:lstStyle/>
        <a:p>
          <a:endParaRPr lang="zh-CN" altLang="en-US"/>
        </a:p>
      </dgm:t>
    </dgm:pt>
    <dgm:pt modelId="{C7C58276-E0AC-4FAC-B05B-80A102FFE1D0}" type="pres">
      <dgm:prSet presAssocID="{85785803-F8F3-4CD7-BA70-8AF8262BF016}" presName="imageaccent1" presStyleCnt="0"/>
      <dgm:spPr/>
    </dgm:pt>
    <dgm:pt modelId="{3483B54F-2937-4109-BF5A-71F85548FA50}" type="pres">
      <dgm:prSet presAssocID="{85785803-F8F3-4CD7-BA70-8AF8262BF016}" presName="accentRepeatNode" presStyleLbl="solidAlignAcc1" presStyleIdx="1" presStyleCnt="12"/>
      <dgm:spPr/>
      <dgm:t>
        <a:bodyPr/>
        <a:lstStyle/>
        <a:p>
          <a:endParaRPr lang="zh-CN" altLang="en-US"/>
        </a:p>
      </dgm:t>
    </dgm:pt>
    <dgm:pt modelId="{669CDE3F-EA2F-4979-ABFD-EE0BF0D6BD66}" type="pres">
      <dgm:prSet presAssocID="{940C2F35-9060-492D-BF5E-C7A1F26EF628}" presName="text2" presStyleCnt="0"/>
      <dgm:spPr/>
    </dgm:pt>
    <dgm:pt modelId="{9E79DFDA-FE55-43A5-A41B-849C5D086B4F}" type="pres">
      <dgm:prSet presAssocID="{940C2F35-9060-492D-BF5E-C7A1F26EF628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D05F9E-901B-4699-98F0-D3207A468E70}" type="pres">
      <dgm:prSet presAssocID="{940C2F35-9060-492D-BF5E-C7A1F26EF628}" presName="textaccent2" presStyleCnt="0"/>
      <dgm:spPr/>
    </dgm:pt>
    <dgm:pt modelId="{7B0F140A-974F-471B-8304-6696155A1099}" type="pres">
      <dgm:prSet presAssocID="{940C2F35-9060-492D-BF5E-C7A1F26EF628}" presName="accentRepeatNode" presStyleLbl="solidAlignAcc1" presStyleIdx="2" presStyleCnt="12"/>
      <dgm:spPr/>
    </dgm:pt>
    <dgm:pt modelId="{48C1783E-3F8C-4804-89C6-6434A7940EDB}" type="pres">
      <dgm:prSet presAssocID="{C6C43228-366F-4345-8721-A69C8F2B3701}" presName="image2" presStyleCnt="0"/>
      <dgm:spPr/>
    </dgm:pt>
    <dgm:pt modelId="{842D8EDF-166F-4CE0-826A-68A31CD6C222}" type="pres">
      <dgm:prSet presAssocID="{C6C43228-366F-4345-8721-A69C8F2B3701}" presName="imageRepeatNode" presStyleLbl="alignAcc1" presStyleIdx="1" presStyleCnt="6"/>
      <dgm:spPr/>
      <dgm:t>
        <a:bodyPr/>
        <a:lstStyle/>
        <a:p>
          <a:endParaRPr lang="zh-CN" altLang="en-US"/>
        </a:p>
      </dgm:t>
    </dgm:pt>
    <dgm:pt modelId="{8583EFF3-A5B7-4B5F-9D13-24E91221AB7B}" type="pres">
      <dgm:prSet presAssocID="{C6C43228-366F-4345-8721-A69C8F2B3701}" presName="imageaccent2" presStyleCnt="0"/>
      <dgm:spPr/>
    </dgm:pt>
    <dgm:pt modelId="{AE891488-7DF1-4851-A611-772F9B9EC793}" type="pres">
      <dgm:prSet presAssocID="{C6C43228-366F-4345-8721-A69C8F2B3701}" presName="accentRepeatNode" presStyleLbl="solidAlignAcc1" presStyleIdx="3" presStyleCnt="12"/>
      <dgm:spPr/>
    </dgm:pt>
    <dgm:pt modelId="{19EAA095-E25D-4BCD-9B09-1497CE48E700}" type="pres">
      <dgm:prSet presAssocID="{237BDB44-794F-421B-9934-FAD1C3F1F480}" presName="text3" presStyleCnt="0"/>
      <dgm:spPr/>
    </dgm:pt>
    <dgm:pt modelId="{DDBE8ACF-3372-410F-B82D-103298A512B1}" type="pres">
      <dgm:prSet presAssocID="{237BDB44-794F-421B-9934-FAD1C3F1F480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5ED6EB-17E0-44B2-87B3-36E25483B8F8}" type="pres">
      <dgm:prSet presAssocID="{237BDB44-794F-421B-9934-FAD1C3F1F480}" presName="textaccent3" presStyleCnt="0"/>
      <dgm:spPr/>
    </dgm:pt>
    <dgm:pt modelId="{416BBEFD-EE14-4C41-B06F-B71672189FE5}" type="pres">
      <dgm:prSet presAssocID="{237BDB44-794F-421B-9934-FAD1C3F1F480}" presName="accentRepeatNode" presStyleLbl="solidAlignAcc1" presStyleIdx="4" presStyleCnt="12"/>
      <dgm:spPr/>
    </dgm:pt>
    <dgm:pt modelId="{B19ADD96-10C4-4E99-94CF-1E040985E92D}" type="pres">
      <dgm:prSet presAssocID="{67367C2A-3A21-4A50-A979-095B6EA58CE6}" presName="image3" presStyleCnt="0"/>
      <dgm:spPr/>
    </dgm:pt>
    <dgm:pt modelId="{43897768-2567-40FC-BE0C-23CC9079271C}" type="pres">
      <dgm:prSet presAssocID="{67367C2A-3A21-4A50-A979-095B6EA58CE6}" presName="imageRepeatNode" presStyleLbl="alignAcc1" presStyleIdx="2" presStyleCnt="6"/>
      <dgm:spPr/>
      <dgm:t>
        <a:bodyPr/>
        <a:lstStyle/>
        <a:p>
          <a:endParaRPr lang="zh-CN" altLang="en-US"/>
        </a:p>
      </dgm:t>
    </dgm:pt>
    <dgm:pt modelId="{86F953BC-153E-4BBD-937C-DD488575FA53}" type="pres">
      <dgm:prSet presAssocID="{67367C2A-3A21-4A50-A979-095B6EA58CE6}" presName="imageaccent3" presStyleCnt="0"/>
      <dgm:spPr/>
    </dgm:pt>
    <dgm:pt modelId="{1086ECCF-23B9-42F5-9F6E-0B476A4ED40A}" type="pres">
      <dgm:prSet presAssocID="{67367C2A-3A21-4A50-A979-095B6EA58CE6}" presName="accentRepeatNode" presStyleLbl="solidAlignAcc1" presStyleIdx="5" presStyleCnt="12"/>
      <dgm:spPr/>
    </dgm:pt>
    <dgm:pt modelId="{05308978-D4FD-4A8A-BAF4-5A77B1BAB4A6}" type="pres">
      <dgm:prSet presAssocID="{F18AE6A8-33F2-4798-85F5-4564BF1E61AB}" presName="text4" presStyleCnt="0"/>
      <dgm:spPr/>
    </dgm:pt>
    <dgm:pt modelId="{0BE7FCE1-96D7-4F09-A733-C86D6A02939A}" type="pres">
      <dgm:prSet presAssocID="{F18AE6A8-33F2-4798-85F5-4564BF1E61AB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F4FE9F-02AA-4B59-90F1-9A89EBEF145B}" type="pres">
      <dgm:prSet presAssocID="{F18AE6A8-33F2-4798-85F5-4564BF1E61AB}" presName="textaccent4" presStyleCnt="0"/>
      <dgm:spPr/>
    </dgm:pt>
    <dgm:pt modelId="{DC3F8418-1E51-4147-8994-9E467B34B4AB}" type="pres">
      <dgm:prSet presAssocID="{F18AE6A8-33F2-4798-85F5-4564BF1E61AB}" presName="accentRepeatNode" presStyleLbl="solidAlignAcc1" presStyleIdx="6" presStyleCnt="12"/>
      <dgm:spPr/>
    </dgm:pt>
    <dgm:pt modelId="{DD11E366-9B2D-4623-B74A-2C397B14AE14}" type="pres">
      <dgm:prSet presAssocID="{2EA4C950-2450-4E60-98A3-4F8576B5397E}" presName="image4" presStyleCnt="0"/>
      <dgm:spPr/>
    </dgm:pt>
    <dgm:pt modelId="{8AE76B28-C879-41F7-A94D-0867F3CCBA96}" type="pres">
      <dgm:prSet presAssocID="{2EA4C950-2450-4E60-98A3-4F8576B5397E}" presName="imageRepeatNode" presStyleLbl="alignAcc1" presStyleIdx="3" presStyleCnt="6"/>
      <dgm:spPr/>
      <dgm:t>
        <a:bodyPr/>
        <a:lstStyle/>
        <a:p>
          <a:endParaRPr lang="zh-CN" altLang="en-US"/>
        </a:p>
      </dgm:t>
    </dgm:pt>
    <dgm:pt modelId="{09A09AB5-3C31-41E4-89F9-2C66784AE536}" type="pres">
      <dgm:prSet presAssocID="{2EA4C950-2450-4E60-98A3-4F8576B5397E}" presName="imageaccent4" presStyleCnt="0"/>
      <dgm:spPr/>
    </dgm:pt>
    <dgm:pt modelId="{D2D98F07-6484-4071-84B0-0733AA6C8623}" type="pres">
      <dgm:prSet presAssocID="{2EA4C950-2450-4E60-98A3-4F8576B5397E}" presName="accentRepeatNode" presStyleLbl="solidAlignAcc1" presStyleIdx="7" presStyleCnt="12"/>
      <dgm:spPr/>
    </dgm:pt>
    <dgm:pt modelId="{446001C4-D1FC-4EA5-83C9-70B5DB4A9553}" type="pres">
      <dgm:prSet presAssocID="{F512D19C-AFDC-4595-BCB1-3614ADDBBD05}" presName="text5" presStyleCnt="0"/>
      <dgm:spPr/>
    </dgm:pt>
    <dgm:pt modelId="{4D36966A-AD38-4F0C-A14E-9018EC5A3B2C}" type="pres">
      <dgm:prSet presAssocID="{F512D19C-AFDC-4595-BCB1-3614ADDBBD05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045F30-C060-4A85-B95C-DCBB60613200}" type="pres">
      <dgm:prSet presAssocID="{F512D19C-AFDC-4595-BCB1-3614ADDBBD05}" presName="textaccent5" presStyleCnt="0"/>
      <dgm:spPr/>
    </dgm:pt>
    <dgm:pt modelId="{D1FBA26A-7664-4A1E-9CC0-87D466D55D95}" type="pres">
      <dgm:prSet presAssocID="{F512D19C-AFDC-4595-BCB1-3614ADDBBD05}" presName="accentRepeatNode" presStyleLbl="solidAlignAcc1" presStyleIdx="8" presStyleCnt="12"/>
      <dgm:spPr/>
    </dgm:pt>
    <dgm:pt modelId="{6DD5C420-158A-4A47-A316-8E2A3BAA9023}" type="pres">
      <dgm:prSet presAssocID="{76C1C27A-376E-4E38-8859-E050D0550381}" presName="image5" presStyleCnt="0"/>
      <dgm:spPr/>
    </dgm:pt>
    <dgm:pt modelId="{C3F289FE-DE44-4BE5-A284-7103AF9506B5}" type="pres">
      <dgm:prSet presAssocID="{76C1C27A-376E-4E38-8859-E050D0550381}" presName="imageRepeatNode" presStyleLbl="alignAcc1" presStyleIdx="4" presStyleCnt="6"/>
      <dgm:spPr/>
      <dgm:t>
        <a:bodyPr/>
        <a:lstStyle/>
        <a:p>
          <a:endParaRPr lang="zh-CN" altLang="en-US"/>
        </a:p>
      </dgm:t>
    </dgm:pt>
    <dgm:pt modelId="{A3573D32-C9D1-443B-B761-D1E984FFC5AE}" type="pres">
      <dgm:prSet presAssocID="{76C1C27A-376E-4E38-8859-E050D0550381}" presName="imageaccent5" presStyleCnt="0"/>
      <dgm:spPr/>
    </dgm:pt>
    <dgm:pt modelId="{07D3A25B-B5B1-499A-9171-DDA4F9700CC1}" type="pres">
      <dgm:prSet presAssocID="{76C1C27A-376E-4E38-8859-E050D0550381}" presName="accentRepeatNode" presStyleLbl="solidAlignAcc1" presStyleIdx="9" presStyleCnt="12"/>
      <dgm:spPr/>
    </dgm:pt>
    <dgm:pt modelId="{4B41154E-5591-4D40-9997-7080D7234AE4}" type="pres">
      <dgm:prSet presAssocID="{C00EBFB4-CD9E-44F4-A236-353A462D97AD}" presName="text6" presStyleCnt="0"/>
      <dgm:spPr/>
    </dgm:pt>
    <dgm:pt modelId="{5DD60AB3-27B7-4934-95D2-170E3F027A54}" type="pres">
      <dgm:prSet presAssocID="{C00EBFB4-CD9E-44F4-A236-353A462D97AD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8A4ED4-92AB-485E-AA65-626416827B87}" type="pres">
      <dgm:prSet presAssocID="{C00EBFB4-CD9E-44F4-A236-353A462D97AD}" presName="textaccent6" presStyleCnt="0"/>
      <dgm:spPr/>
    </dgm:pt>
    <dgm:pt modelId="{17A933BD-C6DE-475A-9BA7-89C0E3E1561C}" type="pres">
      <dgm:prSet presAssocID="{C00EBFB4-CD9E-44F4-A236-353A462D97AD}" presName="accentRepeatNode" presStyleLbl="solidAlignAcc1" presStyleIdx="10" presStyleCnt="12"/>
      <dgm:spPr/>
    </dgm:pt>
    <dgm:pt modelId="{100A4EB5-0C35-46B4-870C-CAAD0F429B9D}" type="pres">
      <dgm:prSet presAssocID="{29A06C8A-748F-4102-B2CC-201A740670F1}" presName="image6" presStyleCnt="0"/>
      <dgm:spPr/>
    </dgm:pt>
    <dgm:pt modelId="{810E37C3-7507-4826-9C99-446F1E747912}" type="pres">
      <dgm:prSet presAssocID="{29A06C8A-748F-4102-B2CC-201A740670F1}" presName="imageRepeatNode" presStyleLbl="alignAcc1" presStyleIdx="5" presStyleCnt="6"/>
      <dgm:spPr/>
      <dgm:t>
        <a:bodyPr/>
        <a:lstStyle/>
        <a:p>
          <a:endParaRPr lang="zh-CN" altLang="en-US"/>
        </a:p>
      </dgm:t>
    </dgm:pt>
    <dgm:pt modelId="{F4E1C9D9-40AD-40EC-A14C-C60C9EC8D5B8}" type="pres">
      <dgm:prSet presAssocID="{29A06C8A-748F-4102-B2CC-201A740670F1}" presName="imageaccent6" presStyleCnt="0"/>
      <dgm:spPr/>
    </dgm:pt>
    <dgm:pt modelId="{20632E68-E10F-4D13-B746-E7B29DA7BA35}" type="pres">
      <dgm:prSet presAssocID="{29A06C8A-748F-4102-B2CC-201A740670F1}" presName="accentRepeatNode" presStyleLbl="solidAlignAcc1" presStyleIdx="11" presStyleCnt="12"/>
      <dgm:spPr/>
    </dgm:pt>
  </dgm:ptLst>
  <dgm:cxnLst>
    <dgm:cxn modelId="{E77AABB7-E831-4DA6-81FA-4694AD4AB83A}" type="presOf" srcId="{940C2F35-9060-492D-BF5E-C7A1F26EF628}" destId="{9E79DFDA-FE55-43A5-A41B-849C5D086B4F}" srcOrd="0" destOrd="0" presId="urn:microsoft.com/office/officeart/2008/layout/HexagonCluster"/>
    <dgm:cxn modelId="{40D102C0-ED03-4113-8152-D5FFBDF524A2}" type="presOf" srcId="{85785803-F8F3-4CD7-BA70-8AF8262BF016}" destId="{23EC0359-DA2B-4BC5-8D1D-BDDAD863322D}" srcOrd="0" destOrd="0" presId="urn:microsoft.com/office/officeart/2008/layout/HexagonCluster"/>
    <dgm:cxn modelId="{AA6F7890-F7D9-4A37-BD6F-5A32B2AF93FF}" type="presOf" srcId="{237BDB44-794F-421B-9934-FAD1C3F1F480}" destId="{DDBE8ACF-3372-410F-B82D-103298A512B1}" srcOrd="0" destOrd="0" presId="urn:microsoft.com/office/officeart/2008/layout/HexagonCluster"/>
    <dgm:cxn modelId="{3D6E6A77-05A9-4DE9-A742-114073C73963}" type="presOf" srcId="{67367C2A-3A21-4A50-A979-095B6EA58CE6}" destId="{43897768-2567-40FC-BE0C-23CC9079271C}" srcOrd="0" destOrd="0" presId="urn:microsoft.com/office/officeart/2008/layout/HexagonCluster"/>
    <dgm:cxn modelId="{9B78FFA0-ACAD-4435-8930-3630C502369C}" type="presOf" srcId="{2EA4C950-2450-4E60-98A3-4F8576B5397E}" destId="{8AE76B28-C879-41F7-A94D-0867F3CCBA96}" srcOrd="0" destOrd="0" presId="urn:microsoft.com/office/officeart/2008/layout/HexagonCluster"/>
    <dgm:cxn modelId="{7EA6B19F-D75A-410F-A450-79F04030D6BD}" type="presOf" srcId="{E88D3FB9-A881-48EF-B0D9-5635A78B15CC}" destId="{C23293A4-B6EE-43B5-9393-2F409FAA507A}" srcOrd="0" destOrd="0" presId="urn:microsoft.com/office/officeart/2008/layout/HexagonCluster"/>
    <dgm:cxn modelId="{70733045-C7F7-4D3D-BEF8-FC1235B25573}" srcId="{E88D3FB9-A881-48EF-B0D9-5635A78B15CC}" destId="{A25A15C4-23AF-4902-8178-C8FA636FB4B7}" srcOrd="0" destOrd="0" parTransId="{5BC2F317-2721-44C6-A90E-03C796F0B686}" sibTransId="{85785803-F8F3-4CD7-BA70-8AF8262BF016}"/>
    <dgm:cxn modelId="{C260645C-D4CE-417C-BE4E-FE49487F8F1E}" type="presOf" srcId="{F512D19C-AFDC-4595-BCB1-3614ADDBBD05}" destId="{4D36966A-AD38-4F0C-A14E-9018EC5A3B2C}" srcOrd="0" destOrd="0" presId="urn:microsoft.com/office/officeart/2008/layout/HexagonCluster"/>
    <dgm:cxn modelId="{446A18CD-11C0-4076-8B5D-7756345D8F30}" type="presOf" srcId="{29A06C8A-748F-4102-B2CC-201A740670F1}" destId="{810E37C3-7507-4826-9C99-446F1E747912}" srcOrd="0" destOrd="0" presId="urn:microsoft.com/office/officeart/2008/layout/HexagonCluster"/>
    <dgm:cxn modelId="{CA0D55F9-F189-41A4-BD0A-A14D4B5B0957}" type="presOf" srcId="{F18AE6A8-33F2-4798-85F5-4564BF1E61AB}" destId="{0BE7FCE1-96D7-4F09-A733-C86D6A02939A}" srcOrd="0" destOrd="0" presId="urn:microsoft.com/office/officeart/2008/layout/HexagonCluster"/>
    <dgm:cxn modelId="{DF64623C-BFEE-4995-B2AA-B09F6246F56F}" srcId="{E88D3FB9-A881-48EF-B0D9-5635A78B15CC}" destId="{C00EBFB4-CD9E-44F4-A236-353A462D97AD}" srcOrd="5" destOrd="0" parTransId="{B5AAD20B-19F8-40A3-B082-6A21D043DCDB}" sibTransId="{29A06C8A-748F-4102-B2CC-201A740670F1}"/>
    <dgm:cxn modelId="{93E9CAED-04E7-47B0-A4FF-082680FAFCD9}" type="presOf" srcId="{C00EBFB4-CD9E-44F4-A236-353A462D97AD}" destId="{5DD60AB3-27B7-4934-95D2-170E3F027A54}" srcOrd="0" destOrd="0" presId="urn:microsoft.com/office/officeart/2008/layout/HexagonCluster"/>
    <dgm:cxn modelId="{E47620D7-C5EC-444B-9A33-AF4A009F1101}" type="presOf" srcId="{76C1C27A-376E-4E38-8859-E050D0550381}" destId="{C3F289FE-DE44-4BE5-A284-7103AF9506B5}" srcOrd="0" destOrd="0" presId="urn:microsoft.com/office/officeart/2008/layout/HexagonCluster"/>
    <dgm:cxn modelId="{20B5DC77-6F22-4620-A629-2DDD2285C3C3}" srcId="{E88D3FB9-A881-48EF-B0D9-5635A78B15CC}" destId="{940C2F35-9060-492D-BF5E-C7A1F26EF628}" srcOrd="1" destOrd="0" parTransId="{934E9F9E-0E49-4503-967C-F2D47D1530F4}" sibTransId="{C6C43228-366F-4345-8721-A69C8F2B3701}"/>
    <dgm:cxn modelId="{3D950B8D-8200-4AD3-A95D-96104E380E13}" srcId="{E88D3FB9-A881-48EF-B0D9-5635A78B15CC}" destId="{F18AE6A8-33F2-4798-85F5-4564BF1E61AB}" srcOrd="3" destOrd="0" parTransId="{41B01643-EFF0-41F5-922A-3701FE85F1CB}" sibTransId="{2EA4C950-2450-4E60-98A3-4F8576B5397E}"/>
    <dgm:cxn modelId="{A6DC5FF7-E529-4C52-B0AD-EE8D2924C767}" type="presOf" srcId="{C6C43228-366F-4345-8721-A69C8F2B3701}" destId="{842D8EDF-166F-4CE0-826A-68A31CD6C222}" srcOrd="0" destOrd="0" presId="urn:microsoft.com/office/officeart/2008/layout/HexagonCluster"/>
    <dgm:cxn modelId="{D3228646-D9CA-4830-A3E9-6AD1A038063E}" srcId="{E88D3FB9-A881-48EF-B0D9-5635A78B15CC}" destId="{237BDB44-794F-421B-9934-FAD1C3F1F480}" srcOrd="2" destOrd="0" parTransId="{91539763-AE71-44EF-A2C3-CA3EFCEF0539}" sibTransId="{67367C2A-3A21-4A50-A979-095B6EA58CE6}"/>
    <dgm:cxn modelId="{3E4208BD-424F-48B1-A7A1-13DE9D4892BB}" srcId="{E88D3FB9-A881-48EF-B0D9-5635A78B15CC}" destId="{F512D19C-AFDC-4595-BCB1-3614ADDBBD05}" srcOrd="4" destOrd="0" parTransId="{89A5818E-4E82-46D9-B35F-0BDCE47D84F3}" sibTransId="{76C1C27A-376E-4E38-8859-E050D0550381}"/>
    <dgm:cxn modelId="{F19F43C8-E231-42C1-B205-4193AF497025}" type="presOf" srcId="{A25A15C4-23AF-4902-8178-C8FA636FB4B7}" destId="{9B6A3EC8-51BD-4011-B746-12725F68AE36}" srcOrd="0" destOrd="0" presId="urn:microsoft.com/office/officeart/2008/layout/HexagonCluster"/>
    <dgm:cxn modelId="{64A45407-086B-4080-9051-3F65B21CAA0C}" type="presParOf" srcId="{C23293A4-B6EE-43B5-9393-2F409FAA507A}" destId="{48BC8E6D-B97B-4E37-9E3A-951C100595A4}" srcOrd="0" destOrd="0" presId="urn:microsoft.com/office/officeart/2008/layout/HexagonCluster"/>
    <dgm:cxn modelId="{578C89CD-632D-41D5-9061-A71EFBF201AD}" type="presParOf" srcId="{48BC8E6D-B97B-4E37-9E3A-951C100595A4}" destId="{9B6A3EC8-51BD-4011-B746-12725F68AE36}" srcOrd="0" destOrd="0" presId="urn:microsoft.com/office/officeart/2008/layout/HexagonCluster"/>
    <dgm:cxn modelId="{8472BA9E-96E4-496E-8A8F-C3BD98EABABF}" type="presParOf" srcId="{C23293A4-B6EE-43B5-9393-2F409FAA507A}" destId="{BFA2ECE1-DBD1-4AD6-B558-C6A2C5C4BED8}" srcOrd="1" destOrd="0" presId="urn:microsoft.com/office/officeart/2008/layout/HexagonCluster"/>
    <dgm:cxn modelId="{9EEFA595-E0F7-48D6-8C3F-1EC085ED6542}" type="presParOf" srcId="{BFA2ECE1-DBD1-4AD6-B558-C6A2C5C4BED8}" destId="{4AB395B9-1A38-4D94-84FF-5E510063ECD5}" srcOrd="0" destOrd="0" presId="urn:microsoft.com/office/officeart/2008/layout/HexagonCluster"/>
    <dgm:cxn modelId="{9E5E15FB-D476-4B99-A506-79B6D3AAF7C5}" type="presParOf" srcId="{C23293A4-B6EE-43B5-9393-2F409FAA507A}" destId="{B1334922-91EF-4328-A2CD-496412B6BC65}" srcOrd="2" destOrd="0" presId="urn:microsoft.com/office/officeart/2008/layout/HexagonCluster"/>
    <dgm:cxn modelId="{AB137FE1-44F5-4FFF-912D-70D6D9F88451}" type="presParOf" srcId="{B1334922-91EF-4328-A2CD-496412B6BC65}" destId="{23EC0359-DA2B-4BC5-8D1D-BDDAD863322D}" srcOrd="0" destOrd="0" presId="urn:microsoft.com/office/officeart/2008/layout/HexagonCluster"/>
    <dgm:cxn modelId="{89ADC92F-D56F-44DA-919E-1C8436E53EA8}" type="presParOf" srcId="{C23293A4-B6EE-43B5-9393-2F409FAA507A}" destId="{C7C58276-E0AC-4FAC-B05B-80A102FFE1D0}" srcOrd="3" destOrd="0" presId="urn:microsoft.com/office/officeart/2008/layout/HexagonCluster"/>
    <dgm:cxn modelId="{AA8C2A86-FEC7-4BED-BFE3-77545C0BF146}" type="presParOf" srcId="{C7C58276-E0AC-4FAC-B05B-80A102FFE1D0}" destId="{3483B54F-2937-4109-BF5A-71F85548FA50}" srcOrd="0" destOrd="0" presId="urn:microsoft.com/office/officeart/2008/layout/HexagonCluster"/>
    <dgm:cxn modelId="{C39861A8-8F3D-4891-B392-7F7BBB1602DF}" type="presParOf" srcId="{C23293A4-B6EE-43B5-9393-2F409FAA507A}" destId="{669CDE3F-EA2F-4979-ABFD-EE0BF0D6BD66}" srcOrd="4" destOrd="0" presId="urn:microsoft.com/office/officeart/2008/layout/HexagonCluster"/>
    <dgm:cxn modelId="{7314FC36-229C-40C0-BF65-9F5C1DDFE4DE}" type="presParOf" srcId="{669CDE3F-EA2F-4979-ABFD-EE0BF0D6BD66}" destId="{9E79DFDA-FE55-43A5-A41B-849C5D086B4F}" srcOrd="0" destOrd="0" presId="urn:microsoft.com/office/officeart/2008/layout/HexagonCluster"/>
    <dgm:cxn modelId="{C4C55ABA-A4E8-461D-865D-76F402CA81FC}" type="presParOf" srcId="{C23293A4-B6EE-43B5-9393-2F409FAA507A}" destId="{86D05F9E-901B-4699-98F0-D3207A468E70}" srcOrd="5" destOrd="0" presId="urn:microsoft.com/office/officeart/2008/layout/HexagonCluster"/>
    <dgm:cxn modelId="{25201625-3F65-40FB-BA71-396A673B9C1D}" type="presParOf" srcId="{86D05F9E-901B-4699-98F0-D3207A468E70}" destId="{7B0F140A-974F-471B-8304-6696155A1099}" srcOrd="0" destOrd="0" presId="urn:microsoft.com/office/officeart/2008/layout/HexagonCluster"/>
    <dgm:cxn modelId="{286CDFFD-092B-481A-9A39-6BED118AF982}" type="presParOf" srcId="{C23293A4-B6EE-43B5-9393-2F409FAA507A}" destId="{48C1783E-3F8C-4804-89C6-6434A7940EDB}" srcOrd="6" destOrd="0" presId="urn:microsoft.com/office/officeart/2008/layout/HexagonCluster"/>
    <dgm:cxn modelId="{BCC1C8C0-4F68-4BBD-AD62-042F811B107B}" type="presParOf" srcId="{48C1783E-3F8C-4804-89C6-6434A7940EDB}" destId="{842D8EDF-166F-4CE0-826A-68A31CD6C222}" srcOrd="0" destOrd="0" presId="urn:microsoft.com/office/officeart/2008/layout/HexagonCluster"/>
    <dgm:cxn modelId="{5D0A2A33-5433-4C91-9052-8FB509945ED2}" type="presParOf" srcId="{C23293A4-B6EE-43B5-9393-2F409FAA507A}" destId="{8583EFF3-A5B7-4B5F-9D13-24E91221AB7B}" srcOrd="7" destOrd="0" presId="urn:microsoft.com/office/officeart/2008/layout/HexagonCluster"/>
    <dgm:cxn modelId="{148ED227-B8BE-4C04-B966-1AC3B0795BA5}" type="presParOf" srcId="{8583EFF3-A5B7-4B5F-9D13-24E91221AB7B}" destId="{AE891488-7DF1-4851-A611-772F9B9EC793}" srcOrd="0" destOrd="0" presId="urn:microsoft.com/office/officeart/2008/layout/HexagonCluster"/>
    <dgm:cxn modelId="{2184141F-2707-4237-9C90-6FEF185914C7}" type="presParOf" srcId="{C23293A4-B6EE-43B5-9393-2F409FAA507A}" destId="{19EAA095-E25D-4BCD-9B09-1497CE48E700}" srcOrd="8" destOrd="0" presId="urn:microsoft.com/office/officeart/2008/layout/HexagonCluster"/>
    <dgm:cxn modelId="{A4839610-F9D5-4E67-B111-96D72DFD2014}" type="presParOf" srcId="{19EAA095-E25D-4BCD-9B09-1497CE48E700}" destId="{DDBE8ACF-3372-410F-B82D-103298A512B1}" srcOrd="0" destOrd="0" presId="urn:microsoft.com/office/officeart/2008/layout/HexagonCluster"/>
    <dgm:cxn modelId="{2D1EC49B-6E00-43D2-97CD-D8D7E122D019}" type="presParOf" srcId="{C23293A4-B6EE-43B5-9393-2F409FAA507A}" destId="{7A5ED6EB-17E0-44B2-87B3-36E25483B8F8}" srcOrd="9" destOrd="0" presId="urn:microsoft.com/office/officeart/2008/layout/HexagonCluster"/>
    <dgm:cxn modelId="{BCCBA102-F420-4A93-80D1-83EE7DE8A263}" type="presParOf" srcId="{7A5ED6EB-17E0-44B2-87B3-36E25483B8F8}" destId="{416BBEFD-EE14-4C41-B06F-B71672189FE5}" srcOrd="0" destOrd="0" presId="urn:microsoft.com/office/officeart/2008/layout/HexagonCluster"/>
    <dgm:cxn modelId="{1E1ADC83-54CB-419D-B210-B96CDDF6190B}" type="presParOf" srcId="{C23293A4-B6EE-43B5-9393-2F409FAA507A}" destId="{B19ADD96-10C4-4E99-94CF-1E040985E92D}" srcOrd="10" destOrd="0" presId="urn:microsoft.com/office/officeart/2008/layout/HexagonCluster"/>
    <dgm:cxn modelId="{2F5B128E-361B-46B2-8310-81F75D5D62C2}" type="presParOf" srcId="{B19ADD96-10C4-4E99-94CF-1E040985E92D}" destId="{43897768-2567-40FC-BE0C-23CC9079271C}" srcOrd="0" destOrd="0" presId="urn:microsoft.com/office/officeart/2008/layout/HexagonCluster"/>
    <dgm:cxn modelId="{53CE16DF-CBBE-4219-97E9-AF9BD0F2138A}" type="presParOf" srcId="{C23293A4-B6EE-43B5-9393-2F409FAA507A}" destId="{86F953BC-153E-4BBD-937C-DD488575FA53}" srcOrd="11" destOrd="0" presId="urn:microsoft.com/office/officeart/2008/layout/HexagonCluster"/>
    <dgm:cxn modelId="{ACCDA5C8-4A69-4FC8-8B72-7F32750A71B7}" type="presParOf" srcId="{86F953BC-153E-4BBD-937C-DD488575FA53}" destId="{1086ECCF-23B9-42F5-9F6E-0B476A4ED40A}" srcOrd="0" destOrd="0" presId="urn:microsoft.com/office/officeart/2008/layout/HexagonCluster"/>
    <dgm:cxn modelId="{2BEE1986-FF54-45F8-8886-F2B4CB3BC949}" type="presParOf" srcId="{C23293A4-B6EE-43B5-9393-2F409FAA507A}" destId="{05308978-D4FD-4A8A-BAF4-5A77B1BAB4A6}" srcOrd="12" destOrd="0" presId="urn:microsoft.com/office/officeart/2008/layout/HexagonCluster"/>
    <dgm:cxn modelId="{18E0C69A-5B92-4ED6-AF30-EA3083DAF60E}" type="presParOf" srcId="{05308978-D4FD-4A8A-BAF4-5A77B1BAB4A6}" destId="{0BE7FCE1-96D7-4F09-A733-C86D6A02939A}" srcOrd="0" destOrd="0" presId="urn:microsoft.com/office/officeart/2008/layout/HexagonCluster"/>
    <dgm:cxn modelId="{528A44A6-78E9-423D-99F0-D9AE86DC96A7}" type="presParOf" srcId="{C23293A4-B6EE-43B5-9393-2F409FAA507A}" destId="{92F4FE9F-02AA-4B59-90F1-9A89EBEF145B}" srcOrd="13" destOrd="0" presId="urn:microsoft.com/office/officeart/2008/layout/HexagonCluster"/>
    <dgm:cxn modelId="{537A4D2A-88CF-4C9E-9188-7DEF5D4F19A4}" type="presParOf" srcId="{92F4FE9F-02AA-4B59-90F1-9A89EBEF145B}" destId="{DC3F8418-1E51-4147-8994-9E467B34B4AB}" srcOrd="0" destOrd="0" presId="urn:microsoft.com/office/officeart/2008/layout/HexagonCluster"/>
    <dgm:cxn modelId="{27465B7A-2668-4AC9-8609-5303963F925F}" type="presParOf" srcId="{C23293A4-B6EE-43B5-9393-2F409FAA507A}" destId="{DD11E366-9B2D-4623-B74A-2C397B14AE14}" srcOrd="14" destOrd="0" presId="urn:microsoft.com/office/officeart/2008/layout/HexagonCluster"/>
    <dgm:cxn modelId="{CF91D3FB-959A-4CD9-9F17-F18A130A1CFF}" type="presParOf" srcId="{DD11E366-9B2D-4623-B74A-2C397B14AE14}" destId="{8AE76B28-C879-41F7-A94D-0867F3CCBA96}" srcOrd="0" destOrd="0" presId="urn:microsoft.com/office/officeart/2008/layout/HexagonCluster"/>
    <dgm:cxn modelId="{965B1A3F-182A-423D-912D-43167FE7ABED}" type="presParOf" srcId="{C23293A4-B6EE-43B5-9393-2F409FAA507A}" destId="{09A09AB5-3C31-41E4-89F9-2C66784AE536}" srcOrd="15" destOrd="0" presId="urn:microsoft.com/office/officeart/2008/layout/HexagonCluster"/>
    <dgm:cxn modelId="{000B22C3-C3E3-4FF5-8524-094D3FFB8E8E}" type="presParOf" srcId="{09A09AB5-3C31-41E4-89F9-2C66784AE536}" destId="{D2D98F07-6484-4071-84B0-0733AA6C8623}" srcOrd="0" destOrd="0" presId="urn:microsoft.com/office/officeart/2008/layout/HexagonCluster"/>
    <dgm:cxn modelId="{ABBA3FAC-E7C8-4AC7-8B92-146A9AE196F4}" type="presParOf" srcId="{C23293A4-B6EE-43B5-9393-2F409FAA507A}" destId="{446001C4-D1FC-4EA5-83C9-70B5DB4A9553}" srcOrd="16" destOrd="0" presId="urn:microsoft.com/office/officeart/2008/layout/HexagonCluster"/>
    <dgm:cxn modelId="{83E2C3DB-8E6E-42B3-ABA4-59CCBED12B65}" type="presParOf" srcId="{446001C4-D1FC-4EA5-83C9-70B5DB4A9553}" destId="{4D36966A-AD38-4F0C-A14E-9018EC5A3B2C}" srcOrd="0" destOrd="0" presId="urn:microsoft.com/office/officeart/2008/layout/HexagonCluster"/>
    <dgm:cxn modelId="{48DFCCAC-EE44-40A3-87FF-18788498F4EB}" type="presParOf" srcId="{C23293A4-B6EE-43B5-9393-2F409FAA507A}" destId="{3A045F30-C060-4A85-B95C-DCBB60613200}" srcOrd="17" destOrd="0" presId="urn:microsoft.com/office/officeart/2008/layout/HexagonCluster"/>
    <dgm:cxn modelId="{347EDF82-3559-4C73-A709-6FC50362313C}" type="presParOf" srcId="{3A045F30-C060-4A85-B95C-DCBB60613200}" destId="{D1FBA26A-7664-4A1E-9CC0-87D466D55D95}" srcOrd="0" destOrd="0" presId="urn:microsoft.com/office/officeart/2008/layout/HexagonCluster"/>
    <dgm:cxn modelId="{E6215EBA-6BC6-4CAC-95D3-45AE21416D8B}" type="presParOf" srcId="{C23293A4-B6EE-43B5-9393-2F409FAA507A}" destId="{6DD5C420-158A-4A47-A316-8E2A3BAA9023}" srcOrd="18" destOrd="0" presId="urn:microsoft.com/office/officeart/2008/layout/HexagonCluster"/>
    <dgm:cxn modelId="{121C53A0-5989-4978-B9D8-41CF7E41919A}" type="presParOf" srcId="{6DD5C420-158A-4A47-A316-8E2A3BAA9023}" destId="{C3F289FE-DE44-4BE5-A284-7103AF9506B5}" srcOrd="0" destOrd="0" presId="urn:microsoft.com/office/officeart/2008/layout/HexagonCluster"/>
    <dgm:cxn modelId="{323761E8-B7FF-42B7-8CFC-FD63B1716325}" type="presParOf" srcId="{C23293A4-B6EE-43B5-9393-2F409FAA507A}" destId="{A3573D32-C9D1-443B-B761-D1E984FFC5AE}" srcOrd="19" destOrd="0" presId="urn:microsoft.com/office/officeart/2008/layout/HexagonCluster"/>
    <dgm:cxn modelId="{9C895525-A375-4935-9F4C-7446F507E42F}" type="presParOf" srcId="{A3573D32-C9D1-443B-B761-D1E984FFC5AE}" destId="{07D3A25B-B5B1-499A-9171-DDA4F9700CC1}" srcOrd="0" destOrd="0" presId="urn:microsoft.com/office/officeart/2008/layout/HexagonCluster"/>
    <dgm:cxn modelId="{50E5E1C4-E059-4888-BBFB-62B4B1540DEF}" type="presParOf" srcId="{C23293A4-B6EE-43B5-9393-2F409FAA507A}" destId="{4B41154E-5591-4D40-9997-7080D7234AE4}" srcOrd="20" destOrd="0" presId="urn:microsoft.com/office/officeart/2008/layout/HexagonCluster"/>
    <dgm:cxn modelId="{AEBAD3D3-5655-448B-BCD9-8C74B1BDA9DB}" type="presParOf" srcId="{4B41154E-5591-4D40-9997-7080D7234AE4}" destId="{5DD60AB3-27B7-4934-95D2-170E3F027A54}" srcOrd="0" destOrd="0" presId="urn:microsoft.com/office/officeart/2008/layout/HexagonCluster"/>
    <dgm:cxn modelId="{6692F18D-072D-4577-AB03-D30D813EC72F}" type="presParOf" srcId="{C23293A4-B6EE-43B5-9393-2F409FAA507A}" destId="{A48A4ED4-92AB-485E-AA65-626416827B87}" srcOrd="21" destOrd="0" presId="urn:microsoft.com/office/officeart/2008/layout/HexagonCluster"/>
    <dgm:cxn modelId="{887C87E4-7E05-41F0-B8F8-981D9D3A91AF}" type="presParOf" srcId="{A48A4ED4-92AB-485E-AA65-626416827B87}" destId="{17A933BD-C6DE-475A-9BA7-89C0E3E1561C}" srcOrd="0" destOrd="0" presId="urn:microsoft.com/office/officeart/2008/layout/HexagonCluster"/>
    <dgm:cxn modelId="{F1BC6F24-3E12-4686-9393-3FADFE08E4E9}" type="presParOf" srcId="{C23293A4-B6EE-43B5-9393-2F409FAA507A}" destId="{100A4EB5-0C35-46B4-870C-CAAD0F429B9D}" srcOrd="22" destOrd="0" presId="urn:microsoft.com/office/officeart/2008/layout/HexagonCluster"/>
    <dgm:cxn modelId="{2B1687F7-B49C-4800-B353-2A4CCE3D16E8}" type="presParOf" srcId="{100A4EB5-0C35-46B4-870C-CAAD0F429B9D}" destId="{810E37C3-7507-4826-9C99-446F1E747912}" srcOrd="0" destOrd="0" presId="urn:microsoft.com/office/officeart/2008/layout/HexagonCluster"/>
    <dgm:cxn modelId="{EC74E16D-C5B3-46CD-9C53-781BC4CE7BAB}" type="presParOf" srcId="{C23293A4-B6EE-43B5-9393-2F409FAA507A}" destId="{F4E1C9D9-40AD-40EC-A14C-C60C9EC8D5B8}" srcOrd="23" destOrd="0" presId="urn:microsoft.com/office/officeart/2008/layout/HexagonCluster"/>
    <dgm:cxn modelId="{A788049A-7125-4888-9871-C2720F391055}" type="presParOf" srcId="{F4E1C9D9-40AD-40EC-A14C-C60C9EC8D5B8}" destId="{20632E68-E10F-4D13-B746-E7B29DA7BA3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8D3FB9-A881-48EF-B0D9-5635A78B15CC}" type="doc">
      <dgm:prSet loTypeId="urn:microsoft.com/office/officeart/2008/layout/HexagonCluster" loCatId="pictur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A25A15C4-23AF-4902-8178-C8FA636FB4B7}">
      <dgm:prSet phldrT="[文本]" custT="1"/>
      <dgm:spPr/>
      <dgm:t>
        <a:bodyPr/>
        <a:lstStyle/>
        <a:p>
          <a:r>
            <a:rPr lang="en-SG" altLang="zh-CN" sz="1800" dirty="0" smtClean="0"/>
            <a:t>Optimum release height</a:t>
          </a:r>
          <a:endParaRPr lang="zh-CN" altLang="en-US" sz="1800" dirty="0"/>
        </a:p>
      </dgm:t>
    </dgm:pt>
    <dgm:pt modelId="{5BC2F317-2721-44C6-A90E-03C796F0B686}" type="parTrans" cxnId="{70733045-C7F7-4D3D-BEF8-FC1235B25573}">
      <dgm:prSet/>
      <dgm:spPr/>
      <dgm:t>
        <a:bodyPr/>
        <a:lstStyle/>
        <a:p>
          <a:endParaRPr lang="zh-CN" altLang="en-US"/>
        </a:p>
      </dgm:t>
    </dgm:pt>
    <dgm:pt modelId="{85785803-F8F3-4CD7-BA70-8AF8262BF016}" type="sibTrans" cxnId="{70733045-C7F7-4D3D-BEF8-FC1235B25573}">
      <dgm:prSet/>
      <dgm:spPr/>
      <dgm:t>
        <a:bodyPr/>
        <a:lstStyle/>
        <a:p>
          <a:endParaRPr lang="zh-CN" altLang="en-US"/>
        </a:p>
      </dgm:t>
    </dgm:pt>
    <dgm:pt modelId="{940C2F35-9060-492D-BF5E-C7A1F26EF628}">
      <dgm:prSet phldrT="[文本]"/>
      <dgm:spPr/>
      <dgm:t>
        <a:bodyPr/>
        <a:lstStyle/>
        <a:p>
          <a:r>
            <a:rPr lang="en-SG" altLang="zh-CN" dirty="0" smtClean="0"/>
            <a:t>Wiggle room (</a:t>
          </a:r>
          <a:r>
            <a:rPr lang="en-SG" altLang="zh-CN" i="1" dirty="0" smtClean="0"/>
            <a:t>s</a:t>
          </a:r>
          <a:r>
            <a:rPr lang="en-SG" altLang="zh-CN" dirty="0" smtClean="0"/>
            <a:t>)</a:t>
          </a:r>
          <a:endParaRPr lang="zh-CN" altLang="en-US" dirty="0"/>
        </a:p>
      </dgm:t>
    </dgm:pt>
    <dgm:pt modelId="{934E9F9E-0E49-4503-967C-F2D47D1530F4}" type="parTrans" cxnId="{20B5DC77-6F22-4620-A629-2DDD2285C3C3}">
      <dgm:prSet/>
      <dgm:spPr/>
      <dgm:t>
        <a:bodyPr/>
        <a:lstStyle/>
        <a:p>
          <a:endParaRPr lang="zh-CN" altLang="en-US"/>
        </a:p>
      </dgm:t>
    </dgm:pt>
    <dgm:pt modelId="{C6C43228-366F-4345-8721-A69C8F2B3701}" type="sibTrans" cxnId="{20B5DC77-6F22-4620-A629-2DDD2285C3C3}">
      <dgm:prSet/>
      <dgm:spPr/>
      <dgm:t>
        <a:bodyPr/>
        <a:lstStyle/>
        <a:p>
          <a:endParaRPr lang="zh-CN" altLang="en-US"/>
        </a:p>
      </dgm:t>
    </dgm:pt>
    <dgm:pt modelId="{237BDB44-794F-421B-9934-FAD1C3F1F480}">
      <dgm:prSet phldrT="[文本]"/>
      <dgm:spPr/>
      <dgm:t>
        <a:bodyPr/>
        <a:lstStyle/>
        <a:p>
          <a:r>
            <a:rPr lang="en-SG" altLang="zh-CN" dirty="0" smtClean="0"/>
            <a:t>Shifting angle variation (</a:t>
          </a:r>
          <a:r>
            <a:rPr lang="en-SG" altLang="zh-CN" i="1" dirty="0" smtClean="0"/>
            <a:t>γ</a:t>
          </a:r>
          <a:r>
            <a:rPr lang="en-SG" altLang="zh-CN" dirty="0" smtClean="0"/>
            <a:t>)  </a:t>
          </a:r>
          <a:endParaRPr lang="zh-CN" altLang="en-US" dirty="0"/>
        </a:p>
      </dgm:t>
    </dgm:pt>
    <dgm:pt modelId="{91539763-AE71-44EF-A2C3-CA3EFCEF0539}" type="parTrans" cxnId="{D3228646-D9CA-4830-A3E9-6AD1A038063E}">
      <dgm:prSet/>
      <dgm:spPr/>
      <dgm:t>
        <a:bodyPr/>
        <a:lstStyle/>
        <a:p>
          <a:endParaRPr lang="zh-CN" altLang="en-US"/>
        </a:p>
      </dgm:t>
    </dgm:pt>
    <dgm:pt modelId="{67367C2A-3A21-4A50-A979-095B6EA58CE6}" type="sibTrans" cxnId="{D3228646-D9CA-4830-A3E9-6AD1A038063E}">
      <dgm:prSet/>
      <dgm:spPr/>
      <dgm:t>
        <a:bodyPr/>
        <a:lstStyle/>
        <a:p>
          <a:endParaRPr lang="zh-CN" altLang="en-US"/>
        </a:p>
      </dgm:t>
    </dgm:pt>
    <dgm:pt modelId="{C00EBFB4-CD9E-44F4-A236-353A462D97AD}">
      <dgm:prSet/>
      <dgm:spPr/>
      <dgm:t>
        <a:bodyPr/>
        <a:lstStyle/>
        <a:p>
          <a:r>
            <a:rPr lang="en-SG" altLang="zh-CN" dirty="0" smtClean="0"/>
            <a:t>Position of the player (</a:t>
          </a:r>
          <a:r>
            <a:rPr lang="en-SG" altLang="zh-CN" i="1" dirty="0"/>
            <a:t>x</a:t>
          </a:r>
          <a:r>
            <a:rPr lang="en-SG" altLang="zh-CN" dirty="0"/>
            <a:t>, </a:t>
          </a:r>
          <a:r>
            <a:rPr lang="zh-CN" altLang="en-US" dirty="0" smtClean="0"/>
            <a:t>𝜃</a:t>
          </a:r>
          <a:r>
            <a:rPr lang="en-SG" altLang="zh-CN" dirty="0" smtClean="0"/>
            <a:t>)</a:t>
          </a:r>
          <a:endParaRPr lang="zh-CN" altLang="en-US" dirty="0"/>
        </a:p>
      </dgm:t>
    </dgm:pt>
    <dgm:pt modelId="{B5AAD20B-19F8-40A3-B082-6A21D043DCDB}" type="parTrans" cxnId="{DF64623C-BFEE-4995-B2AA-B09F6246F56F}">
      <dgm:prSet/>
      <dgm:spPr/>
      <dgm:t>
        <a:bodyPr/>
        <a:lstStyle/>
        <a:p>
          <a:endParaRPr lang="zh-CN" altLang="en-US"/>
        </a:p>
      </dgm:t>
    </dgm:pt>
    <dgm:pt modelId="{29A06C8A-748F-4102-B2CC-201A740670F1}" type="sibTrans" cxnId="{DF64623C-BFEE-4995-B2AA-B09F6246F56F}">
      <dgm:prSet/>
      <dgm:spPr/>
      <dgm:t>
        <a:bodyPr/>
        <a:lstStyle/>
        <a:p>
          <a:endParaRPr lang="zh-CN" altLang="en-US"/>
        </a:p>
      </dgm:t>
    </dgm:pt>
    <dgm:pt modelId="{F18AE6A8-33F2-4798-85F5-4564BF1E61AB}">
      <dgm:prSet/>
      <dgm:spPr/>
      <dgm:t>
        <a:bodyPr/>
        <a:lstStyle/>
        <a:p>
          <a:r>
            <a:rPr lang="en-US" altLang="zh-CN" dirty="0" smtClean="0"/>
            <a:t>V the launch speed</a:t>
          </a:r>
          <a:endParaRPr lang="zh-CN" altLang="en-US" dirty="0"/>
        </a:p>
      </dgm:t>
    </dgm:pt>
    <dgm:pt modelId="{41B01643-EFF0-41F5-922A-3701FE85F1CB}" type="parTrans" cxnId="{3D950B8D-8200-4AD3-A95D-96104E380E13}">
      <dgm:prSet/>
      <dgm:spPr/>
      <dgm:t>
        <a:bodyPr/>
        <a:lstStyle/>
        <a:p>
          <a:endParaRPr lang="zh-CN" altLang="en-US"/>
        </a:p>
      </dgm:t>
    </dgm:pt>
    <dgm:pt modelId="{2EA4C950-2450-4E60-98A3-4F8576B5397E}" type="sibTrans" cxnId="{3D950B8D-8200-4AD3-A95D-96104E380E13}">
      <dgm:prSet/>
      <dgm:spPr/>
      <dgm:t>
        <a:bodyPr/>
        <a:lstStyle/>
        <a:p>
          <a:endParaRPr lang="zh-CN" altLang="en-US"/>
        </a:p>
      </dgm:t>
    </dgm:pt>
    <dgm:pt modelId="{F512D19C-AFDC-4595-BCB1-3614ADDBBD0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89A5818E-4E82-46D9-B35F-0BDCE47D84F3}" type="parTrans" cxnId="{3E4208BD-424F-48B1-A7A1-13DE9D4892BB}">
      <dgm:prSet/>
      <dgm:spPr/>
      <dgm:t>
        <a:bodyPr/>
        <a:lstStyle/>
        <a:p>
          <a:endParaRPr lang="zh-CN" altLang="en-US"/>
        </a:p>
      </dgm:t>
    </dgm:pt>
    <dgm:pt modelId="{76C1C27A-376E-4E38-8859-E050D0550381}" type="sibTrans" cxnId="{3E4208BD-424F-48B1-A7A1-13DE9D4892BB}">
      <dgm:prSet/>
      <dgm:spPr/>
      <dgm:t>
        <a:bodyPr/>
        <a:lstStyle/>
        <a:p>
          <a:endParaRPr lang="zh-CN" altLang="en-US"/>
        </a:p>
      </dgm:t>
    </dgm:pt>
    <dgm:pt modelId="{C23293A4-B6EE-43B5-9393-2F409FAA507A}" type="pres">
      <dgm:prSet presAssocID="{E88D3FB9-A881-48EF-B0D9-5635A78B15C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CN" altLang="en-US"/>
        </a:p>
      </dgm:t>
    </dgm:pt>
    <dgm:pt modelId="{48BC8E6D-B97B-4E37-9E3A-951C100595A4}" type="pres">
      <dgm:prSet presAssocID="{A25A15C4-23AF-4902-8178-C8FA636FB4B7}" presName="text1" presStyleCnt="0"/>
      <dgm:spPr/>
    </dgm:pt>
    <dgm:pt modelId="{9B6A3EC8-51BD-4011-B746-12725F68AE36}" type="pres">
      <dgm:prSet presAssocID="{A25A15C4-23AF-4902-8178-C8FA636FB4B7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A2ECE1-DBD1-4AD6-B558-C6A2C5C4BED8}" type="pres">
      <dgm:prSet presAssocID="{A25A15C4-23AF-4902-8178-C8FA636FB4B7}" presName="textaccent1" presStyleCnt="0"/>
      <dgm:spPr/>
    </dgm:pt>
    <dgm:pt modelId="{4AB395B9-1A38-4D94-84FF-5E510063ECD5}" type="pres">
      <dgm:prSet presAssocID="{A25A15C4-23AF-4902-8178-C8FA636FB4B7}" presName="accentRepeatNode" presStyleLbl="solidAlignAcc1" presStyleIdx="0" presStyleCnt="12"/>
      <dgm:spPr/>
    </dgm:pt>
    <dgm:pt modelId="{B1334922-91EF-4328-A2CD-496412B6BC65}" type="pres">
      <dgm:prSet presAssocID="{85785803-F8F3-4CD7-BA70-8AF8262BF016}" presName="image1" presStyleCnt="0"/>
      <dgm:spPr/>
    </dgm:pt>
    <dgm:pt modelId="{23EC0359-DA2B-4BC5-8D1D-BDDAD863322D}" type="pres">
      <dgm:prSet presAssocID="{85785803-F8F3-4CD7-BA70-8AF8262BF016}" presName="imageRepeatNode" presStyleLbl="alignAcc1" presStyleIdx="0" presStyleCnt="6"/>
      <dgm:spPr/>
      <dgm:t>
        <a:bodyPr/>
        <a:lstStyle/>
        <a:p>
          <a:endParaRPr lang="zh-CN" altLang="en-US"/>
        </a:p>
      </dgm:t>
    </dgm:pt>
    <dgm:pt modelId="{C7C58276-E0AC-4FAC-B05B-80A102FFE1D0}" type="pres">
      <dgm:prSet presAssocID="{85785803-F8F3-4CD7-BA70-8AF8262BF016}" presName="imageaccent1" presStyleCnt="0"/>
      <dgm:spPr/>
    </dgm:pt>
    <dgm:pt modelId="{3483B54F-2937-4109-BF5A-71F85548FA50}" type="pres">
      <dgm:prSet presAssocID="{85785803-F8F3-4CD7-BA70-8AF8262BF016}" presName="accentRepeatNode" presStyleLbl="solidAlignAcc1" presStyleIdx="1" presStyleCnt="12"/>
      <dgm:spPr/>
      <dgm:t>
        <a:bodyPr/>
        <a:lstStyle/>
        <a:p>
          <a:endParaRPr lang="zh-CN" altLang="en-US"/>
        </a:p>
      </dgm:t>
    </dgm:pt>
    <dgm:pt modelId="{669CDE3F-EA2F-4979-ABFD-EE0BF0D6BD66}" type="pres">
      <dgm:prSet presAssocID="{940C2F35-9060-492D-BF5E-C7A1F26EF628}" presName="text2" presStyleCnt="0"/>
      <dgm:spPr/>
    </dgm:pt>
    <dgm:pt modelId="{9E79DFDA-FE55-43A5-A41B-849C5D086B4F}" type="pres">
      <dgm:prSet presAssocID="{940C2F35-9060-492D-BF5E-C7A1F26EF628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D05F9E-901B-4699-98F0-D3207A468E70}" type="pres">
      <dgm:prSet presAssocID="{940C2F35-9060-492D-BF5E-C7A1F26EF628}" presName="textaccent2" presStyleCnt="0"/>
      <dgm:spPr/>
    </dgm:pt>
    <dgm:pt modelId="{7B0F140A-974F-471B-8304-6696155A1099}" type="pres">
      <dgm:prSet presAssocID="{940C2F35-9060-492D-BF5E-C7A1F26EF628}" presName="accentRepeatNode" presStyleLbl="solidAlignAcc1" presStyleIdx="2" presStyleCnt="12"/>
      <dgm:spPr/>
    </dgm:pt>
    <dgm:pt modelId="{48C1783E-3F8C-4804-89C6-6434A7940EDB}" type="pres">
      <dgm:prSet presAssocID="{C6C43228-366F-4345-8721-A69C8F2B3701}" presName="image2" presStyleCnt="0"/>
      <dgm:spPr/>
    </dgm:pt>
    <dgm:pt modelId="{842D8EDF-166F-4CE0-826A-68A31CD6C222}" type="pres">
      <dgm:prSet presAssocID="{C6C43228-366F-4345-8721-A69C8F2B3701}" presName="imageRepeatNode" presStyleLbl="alignAcc1" presStyleIdx="1" presStyleCnt="6"/>
      <dgm:spPr/>
      <dgm:t>
        <a:bodyPr/>
        <a:lstStyle/>
        <a:p>
          <a:endParaRPr lang="zh-CN" altLang="en-US"/>
        </a:p>
      </dgm:t>
    </dgm:pt>
    <dgm:pt modelId="{8583EFF3-A5B7-4B5F-9D13-24E91221AB7B}" type="pres">
      <dgm:prSet presAssocID="{C6C43228-366F-4345-8721-A69C8F2B3701}" presName="imageaccent2" presStyleCnt="0"/>
      <dgm:spPr/>
    </dgm:pt>
    <dgm:pt modelId="{AE891488-7DF1-4851-A611-772F9B9EC793}" type="pres">
      <dgm:prSet presAssocID="{C6C43228-366F-4345-8721-A69C8F2B3701}" presName="accentRepeatNode" presStyleLbl="solidAlignAcc1" presStyleIdx="3" presStyleCnt="12"/>
      <dgm:spPr/>
    </dgm:pt>
    <dgm:pt modelId="{19EAA095-E25D-4BCD-9B09-1497CE48E700}" type="pres">
      <dgm:prSet presAssocID="{237BDB44-794F-421B-9934-FAD1C3F1F480}" presName="text3" presStyleCnt="0"/>
      <dgm:spPr/>
    </dgm:pt>
    <dgm:pt modelId="{DDBE8ACF-3372-410F-B82D-103298A512B1}" type="pres">
      <dgm:prSet presAssocID="{237BDB44-794F-421B-9934-FAD1C3F1F480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5ED6EB-17E0-44B2-87B3-36E25483B8F8}" type="pres">
      <dgm:prSet presAssocID="{237BDB44-794F-421B-9934-FAD1C3F1F480}" presName="textaccent3" presStyleCnt="0"/>
      <dgm:spPr/>
    </dgm:pt>
    <dgm:pt modelId="{416BBEFD-EE14-4C41-B06F-B71672189FE5}" type="pres">
      <dgm:prSet presAssocID="{237BDB44-794F-421B-9934-FAD1C3F1F480}" presName="accentRepeatNode" presStyleLbl="solidAlignAcc1" presStyleIdx="4" presStyleCnt="12"/>
      <dgm:spPr/>
    </dgm:pt>
    <dgm:pt modelId="{B19ADD96-10C4-4E99-94CF-1E040985E92D}" type="pres">
      <dgm:prSet presAssocID="{67367C2A-3A21-4A50-A979-095B6EA58CE6}" presName="image3" presStyleCnt="0"/>
      <dgm:spPr/>
    </dgm:pt>
    <dgm:pt modelId="{43897768-2567-40FC-BE0C-23CC9079271C}" type="pres">
      <dgm:prSet presAssocID="{67367C2A-3A21-4A50-A979-095B6EA58CE6}" presName="imageRepeatNode" presStyleLbl="alignAcc1" presStyleIdx="2" presStyleCnt="6"/>
      <dgm:spPr/>
      <dgm:t>
        <a:bodyPr/>
        <a:lstStyle/>
        <a:p>
          <a:endParaRPr lang="zh-CN" altLang="en-US"/>
        </a:p>
      </dgm:t>
    </dgm:pt>
    <dgm:pt modelId="{86F953BC-153E-4BBD-937C-DD488575FA53}" type="pres">
      <dgm:prSet presAssocID="{67367C2A-3A21-4A50-A979-095B6EA58CE6}" presName="imageaccent3" presStyleCnt="0"/>
      <dgm:spPr/>
    </dgm:pt>
    <dgm:pt modelId="{1086ECCF-23B9-42F5-9F6E-0B476A4ED40A}" type="pres">
      <dgm:prSet presAssocID="{67367C2A-3A21-4A50-A979-095B6EA58CE6}" presName="accentRepeatNode" presStyleLbl="solidAlignAcc1" presStyleIdx="5" presStyleCnt="12"/>
      <dgm:spPr/>
    </dgm:pt>
    <dgm:pt modelId="{05308978-D4FD-4A8A-BAF4-5A77B1BAB4A6}" type="pres">
      <dgm:prSet presAssocID="{F18AE6A8-33F2-4798-85F5-4564BF1E61AB}" presName="text4" presStyleCnt="0"/>
      <dgm:spPr/>
    </dgm:pt>
    <dgm:pt modelId="{0BE7FCE1-96D7-4F09-A733-C86D6A02939A}" type="pres">
      <dgm:prSet presAssocID="{F18AE6A8-33F2-4798-85F5-4564BF1E61AB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F4FE9F-02AA-4B59-90F1-9A89EBEF145B}" type="pres">
      <dgm:prSet presAssocID="{F18AE6A8-33F2-4798-85F5-4564BF1E61AB}" presName="textaccent4" presStyleCnt="0"/>
      <dgm:spPr/>
    </dgm:pt>
    <dgm:pt modelId="{DC3F8418-1E51-4147-8994-9E467B34B4AB}" type="pres">
      <dgm:prSet presAssocID="{F18AE6A8-33F2-4798-85F5-4564BF1E61AB}" presName="accentRepeatNode" presStyleLbl="solidAlignAcc1" presStyleIdx="6" presStyleCnt="12"/>
      <dgm:spPr/>
    </dgm:pt>
    <dgm:pt modelId="{DD11E366-9B2D-4623-B74A-2C397B14AE14}" type="pres">
      <dgm:prSet presAssocID="{2EA4C950-2450-4E60-98A3-4F8576B5397E}" presName="image4" presStyleCnt="0"/>
      <dgm:spPr/>
    </dgm:pt>
    <dgm:pt modelId="{8AE76B28-C879-41F7-A94D-0867F3CCBA96}" type="pres">
      <dgm:prSet presAssocID="{2EA4C950-2450-4E60-98A3-4F8576B5397E}" presName="imageRepeatNode" presStyleLbl="alignAcc1" presStyleIdx="3" presStyleCnt="6"/>
      <dgm:spPr/>
      <dgm:t>
        <a:bodyPr/>
        <a:lstStyle/>
        <a:p>
          <a:endParaRPr lang="zh-CN" altLang="en-US"/>
        </a:p>
      </dgm:t>
    </dgm:pt>
    <dgm:pt modelId="{09A09AB5-3C31-41E4-89F9-2C66784AE536}" type="pres">
      <dgm:prSet presAssocID="{2EA4C950-2450-4E60-98A3-4F8576B5397E}" presName="imageaccent4" presStyleCnt="0"/>
      <dgm:spPr/>
    </dgm:pt>
    <dgm:pt modelId="{D2D98F07-6484-4071-84B0-0733AA6C8623}" type="pres">
      <dgm:prSet presAssocID="{2EA4C950-2450-4E60-98A3-4F8576B5397E}" presName="accentRepeatNode" presStyleLbl="solidAlignAcc1" presStyleIdx="7" presStyleCnt="12"/>
      <dgm:spPr/>
    </dgm:pt>
    <dgm:pt modelId="{446001C4-D1FC-4EA5-83C9-70B5DB4A9553}" type="pres">
      <dgm:prSet presAssocID="{F512D19C-AFDC-4595-BCB1-3614ADDBBD05}" presName="text5" presStyleCnt="0"/>
      <dgm:spPr/>
    </dgm:pt>
    <dgm:pt modelId="{4D36966A-AD38-4F0C-A14E-9018EC5A3B2C}" type="pres">
      <dgm:prSet presAssocID="{F512D19C-AFDC-4595-BCB1-3614ADDBBD05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045F30-C060-4A85-B95C-DCBB60613200}" type="pres">
      <dgm:prSet presAssocID="{F512D19C-AFDC-4595-BCB1-3614ADDBBD05}" presName="textaccent5" presStyleCnt="0"/>
      <dgm:spPr/>
    </dgm:pt>
    <dgm:pt modelId="{D1FBA26A-7664-4A1E-9CC0-87D466D55D95}" type="pres">
      <dgm:prSet presAssocID="{F512D19C-AFDC-4595-BCB1-3614ADDBBD05}" presName="accentRepeatNode" presStyleLbl="solidAlignAcc1" presStyleIdx="8" presStyleCnt="12"/>
      <dgm:spPr/>
    </dgm:pt>
    <dgm:pt modelId="{6DD5C420-158A-4A47-A316-8E2A3BAA9023}" type="pres">
      <dgm:prSet presAssocID="{76C1C27A-376E-4E38-8859-E050D0550381}" presName="image5" presStyleCnt="0"/>
      <dgm:spPr/>
    </dgm:pt>
    <dgm:pt modelId="{C3F289FE-DE44-4BE5-A284-7103AF9506B5}" type="pres">
      <dgm:prSet presAssocID="{76C1C27A-376E-4E38-8859-E050D0550381}" presName="imageRepeatNode" presStyleLbl="alignAcc1" presStyleIdx="4" presStyleCnt="6"/>
      <dgm:spPr/>
      <dgm:t>
        <a:bodyPr/>
        <a:lstStyle/>
        <a:p>
          <a:endParaRPr lang="zh-CN" altLang="en-US"/>
        </a:p>
      </dgm:t>
    </dgm:pt>
    <dgm:pt modelId="{A3573D32-C9D1-443B-B761-D1E984FFC5AE}" type="pres">
      <dgm:prSet presAssocID="{76C1C27A-376E-4E38-8859-E050D0550381}" presName="imageaccent5" presStyleCnt="0"/>
      <dgm:spPr/>
    </dgm:pt>
    <dgm:pt modelId="{07D3A25B-B5B1-499A-9171-DDA4F9700CC1}" type="pres">
      <dgm:prSet presAssocID="{76C1C27A-376E-4E38-8859-E050D0550381}" presName="accentRepeatNode" presStyleLbl="solidAlignAcc1" presStyleIdx="9" presStyleCnt="12"/>
      <dgm:spPr/>
    </dgm:pt>
    <dgm:pt modelId="{4B41154E-5591-4D40-9997-7080D7234AE4}" type="pres">
      <dgm:prSet presAssocID="{C00EBFB4-CD9E-44F4-A236-353A462D97AD}" presName="text6" presStyleCnt="0"/>
      <dgm:spPr/>
    </dgm:pt>
    <dgm:pt modelId="{5DD60AB3-27B7-4934-95D2-170E3F027A54}" type="pres">
      <dgm:prSet presAssocID="{C00EBFB4-CD9E-44F4-A236-353A462D97AD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8A4ED4-92AB-485E-AA65-626416827B87}" type="pres">
      <dgm:prSet presAssocID="{C00EBFB4-CD9E-44F4-A236-353A462D97AD}" presName="textaccent6" presStyleCnt="0"/>
      <dgm:spPr/>
    </dgm:pt>
    <dgm:pt modelId="{17A933BD-C6DE-475A-9BA7-89C0E3E1561C}" type="pres">
      <dgm:prSet presAssocID="{C00EBFB4-CD9E-44F4-A236-353A462D97AD}" presName="accentRepeatNode" presStyleLbl="solidAlignAcc1" presStyleIdx="10" presStyleCnt="12"/>
      <dgm:spPr/>
    </dgm:pt>
    <dgm:pt modelId="{100A4EB5-0C35-46B4-870C-CAAD0F429B9D}" type="pres">
      <dgm:prSet presAssocID="{29A06C8A-748F-4102-B2CC-201A740670F1}" presName="image6" presStyleCnt="0"/>
      <dgm:spPr/>
    </dgm:pt>
    <dgm:pt modelId="{810E37C3-7507-4826-9C99-446F1E747912}" type="pres">
      <dgm:prSet presAssocID="{29A06C8A-748F-4102-B2CC-201A740670F1}" presName="imageRepeatNode" presStyleLbl="alignAcc1" presStyleIdx="5" presStyleCnt="6"/>
      <dgm:spPr/>
      <dgm:t>
        <a:bodyPr/>
        <a:lstStyle/>
        <a:p>
          <a:endParaRPr lang="zh-CN" altLang="en-US"/>
        </a:p>
      </dgm:t>
    </dgm:pt>
    <dgm:pt modelId="{F4E1C9D9-40AD-40EC-A14C-C60C9EC8D5B8}" type="pres">
      <dgm:prSet presAssocID="{29A06C8A-748F-4102-B2CC-201A740670F1}" presName="imageaccent6" presStyleCnt="0"/>
      <dgm:spPr/>
    </dgm:pt>
    <dgm:pt modelId="{20632E68-E10F-4D13-B746-E7B29DA7BA35}" type="pres">
      <dgm:prSet presAssocID="{29A06C8A-748F-4102-B2CC-201A740670F1}" presName="accentRepeatNode" presStyleLbl="solidAlignAcc1" presStyleIdx="11" presStyleCnt="12"/>
      <dgm:spPr/>
    </dgm:pt>
  </dgm:ptLst>
  <dgm:cxnLst>
    <dgm:cxn modelId="{E77AABB7-E831-4DA6-81FA-4694AD4AB83A}" type="presOf" srcId="{940C2F35-9060-492D-BF5E-C7A1F26EF628}" destId="{9E79DFDA-FE55-43A5-A41B-849C5D086B4F}" srcOrd="0" destOrd="0" presId="urn:microsoft.com/office/officeart/2008/layout/HexagonCluster"/>
    <dgm:cxn modelId="{40D102C0-ED03-4113-8152-D5FFBDF524A2}" type="presOf" srcId="{85785803-F8F3-4CD7-BA70-8AF8262BF016}" destId="{23EC0359-DA2B-4BC5-8D1D-BDDAD863322D}" srcOrd="0" destOrd="0" presId="urn:microsoft.com/office/officeart/2008/layout/HexagonCluster"/>
    <dgm:cxn modelId="{AA6F7890-F7D9-4A37-BD6F-5A32B2AF93FF}" type="presOf" srcId="{237BDB44-794F-421B-9934-FAD1C3F1F480}" destId="{DDBE8ACF-3372-410F-B82D-103298A512B1}" srcOrd="0" destOrd="0" presId="urn:microsoft.com/office/officeart/2008/layout/HexagonCluster"/>
    <dgm:cxn modelId="{3D6E6A77-05A9-4DE9-A742-114073C73963}" type="presOf" srcId="{67367C2A-3A21-4A50-A979-095B6EA58CE6}" destId="{43897768-2567-40FC-BE0C-23CC9079271C}" srcOrd="0" destOrd="0" presId="urn:microsoft.com/office/officeart/2008/layout/HexagonCluster"/>
    <dgm:cxn modelId="{9B78FFA0-ACAD-4435-8930-3630C502369C}" type="presOf" srcId="{2EA4C950-2450-4E60-98A3-4F8576B5397E}" destId="{8AE76B28-C879-41F7-A94D-0867F3CCBA96}" srcOrd="0" destOrd="0" presId="urn:microsoft.com/office/officeart/2008/layout/HexagonCluster"/>
    <dgm:cxn modelId="{7EA6B19F-D75A-410F-A450-79F04030D6BD}" type="presOf" srcId="{E88D3FB9-A881-48EF-B0D9-5635A78B15CC}" destId="{C23293A4-B6EE-43B5-9393-2F409FAA507A}" srcOrd="0" destOrd="0" presId="urn:microsoft.com/office/officeart/2008/layout/HexagonCluster"/>
    <dgm:cxn modelId="{70733045-C7F7-4D3D-BEF8-FC1235B25573}" srcId="{E88D3FB9-A881-48EF-B0D9-5635A78B15CC}" destId="{A25A15C4-23AF-4902-8178-C8FA636FB4B7}" srcOrd="0" destOrd="0" parTransId="{5BC2F317-2721-44C6-A90E-03C796F0B686}" sibTransId="{85785803-F8F3-4CD7-BA70-8AF8262BF016}"/>
    <dgm:cxn modelId="{C260645C-D4CE-417C-BE4E-FE49487F8F1E}" type="presOf" srcId="{F512D19C-AFDC-4595-BCB1-3614ADDBBD05}" destId="{4D36966A-AD38-4F0C-A14E-9018EC5A3B2C}" srcOrd="0" destOrd="0" presId="urn:microsoft.com/office/officeart/2008/layout/HexagonCluster"/>
    <dgm:cxn modelId="{446A18CD-11C0-4076-8B5D-7756345D8F30}" type="presOf" srcId="{29A06C8A-748F-4102-B2CC-201A740670F1}" destId="{810E37C3-7507-4826-9C99-446F1E747912}" srcOrd="0" destOrd="0" presId="urn:microsoft.com/office/officeart/2008/layout/HexagonCluster"/>
    <dgm:cxn modelId="{CA0D55F9-F189-41A4-BD0A-A14D4B5B0957}" type="presOf" srcId="{F18AE6A8-33F2-4798-85F5-4564BF1E61AB}" destId="{0BE7FCE1-96D7-4F09-A733-C86D6A02939A}" srcOrd="0" destOrd="0" presId="urn:microsoft.com/office/officeart/2008/layout/HexagonCluster"/>
    <dgm:cxn modelId="{DF64623C-BFEE-4995-B2AA-B09F6246F56F}" srcId="{E88D3FB9-A881-48EF-B0D9-5635A78B15CC}" destId="{C00EBFB4-CD9E-44F4-A236-353A462D97AD}" srcOrd="5" destOrd="0" parTransId="{B5AAD20B-19F8-40A3-B082-6A21D043DCDB}" sibTransId="{29A06C8A-748F-4102-B2CC-201A740670F1}"/>
    <dgm:cxn modelId="{93E9CAED-04E7-47B0-A4FF-082680FAFCD9}" type="presOf" srcId="{C00EBFB4-CD9E-44F4-A236-353A462D97AD}" destId="{5DD60AB3-27B7-4934-95D2-170E3F027A54}" srcOrd="0" destOrd="0" presId="urn:microsoft.com/office/officeart/2008/layout/HexagonCluster"/>
    <dgm:cxn modelId="{E47620D7-C5EC-444B-9A33-AF4A009F1101}" type="presOf" srcId="{76C1C27A-376E-4E38-8859-E050D0550381}" destId="{C3F289FE-DE44-4BE5-A284-7103AF9506B5}" srcOrd="0" destOrd="0" presId="urn:microsoft.com/office/officeart/2008/layout/HexagonCluster"/>
    <dgm:cxn modelId="{20B5DC77-6F22-4620-A629-2DDD2285C3C3}" srcId="{E88D3FB9-A881-48EF-B0D9-5635A78B15CC}" destId="{940C2F35-9060-492D-BF5E-C7A1F26EF628}" srcOrd="1" destOrd="0" parTransId="{934E9F9E-0E49-4503-967C-F2D47D1530F4}" sibTransId="{C6C43228-366F-4345-8721-A69C8F2B3701}"/>
    <dgm:cxn modelId="{3D950B8D-8200-4AD3-A95D-96104E380E13}" srcId="{E88D3FB9-A881-48EF-B0D9-5635A78B15CC}" destId="{F18AE6A8-33F2-4798-85F5-4564BF1E61AB}" srcOrd="3" destOrd="0" parTransId="{41B01643-EFF0-41F5-922A-3701FE85F1CB}" sibTransId="{2EA4C950-2450-4E60-98A3-4F8576B5397E}"/>
    <dgm:cxn modelId="{A6DC5FF7-E529-4C52-B0AD-EE8D2924C767}" type="presOf" srcId="{C6C43228-366F-4345-8721-A69C8F2B3701}" destId="{842D8EDF-166F-4CE0-826A-68A31CD6C222}" srcOrd="0" destOrd="0" presId="urn:microsoft.com/office/officeart/2008/layout/HexagonCluster"/>
    <dgm:cxn modelId="{D3228646-D9CA-4830-A3E9-6AD1A038063E}" srcId="{E88D3FB9-A881-48EF-B0D9-5635A78B15CC}" destId="{237BDB44-794F-421B-9934-FAD1C3F1F480}" srcOrd="2" destOrd="0" parTransId="{91539763-AE71-44EF-A2C3-CA3EFCEF0539}" sibTransId="{67367C2A-3A21-4A50-A979-095B6EA58CE6}"/>
    <dgm:cxn modelId="{3E4208BD-424F-48B1-A7A1-13DE9D4892BB}" srcId="{E88D3FB9-A881-48EF-B0D9-5635A78B15CC}" destId="{F512D19C-AFDC-4595-BCB1-3614ADDBBD05}" srcOrd="4" destOrd="0" parTransId="{89A5818E-4E82-46D9-B35F-0BDCE47D84F3}" sibTransId="{76C1C27A-376E-4E38-8859-E050D0550381}"/>
    <dgm:cxn modelId="{F19F43C8-E231-42C1-B205-4193AF497025}" type="presOf" srcId="{A25A15C4-23AF-4902-8178-C8FA636FB4B7}" destId="{9B6A3EC8-51BD-4011-B746-12725F68AE36}" srcOrd="0" destOrd="0" presId="urn:microsoft.com/office/officeart/2008/layout/HexagonCluster"/>
    <dgm:cxn modelId="{64A45407-086B-4080-9051-3F65B21CAA0C}" type="presParOf" srcId="{C23293A4-B6EE-43B5-9393-2F409FAA507A}" destId="{48BC8E6D-B97B-4E37-9E3A-951C100595A4}" srcOrd="0" destOrd="0" presId="urn:microsoft.com/office/officeart/2008/layout/HexagonCluster"/>
    <dgm:cxn modelId="{578C89CD-632D-41D5-9061-A71EFBF201AD}" type="presParOf" srcId="{48BC8E6D-B97B-4E37-9E3A-951C100595A4}" destId="{9B6A3EC8-51BD-4011-B746-12725F68AE36}" srcOrd="0" destOrd="0" presId="urn:microsoft.com/office/officeart/2008/layout/HexagonCluster"/>
    <dgm:cxn modelId="{8472BA9E-96E4-496E-8A8F-C3BD98EABABF}" type="presParOf" srcId="{C23293A4-B6EE-43B5-9393-2F409FAA507A}" destId="{BFA2ECE1-DBD1-4AD6-B558-C6A2C5C4BED8}" srcOrd="1" destOrd="0" presId="urn:microsoft.com/office/officeart/2008/layout/HexagonCluster"/>
    <dgm:cxn modelId="{9EEFA595-E0F7-48D6-8C3F-1EC085ED6542}" type="presParOf" srcId="{BFA2ECE1-DBD1-4AD6-B558-C6A2C5C4BED8}" destId="{4AB395B9-1A38-4D94-84FF-5E510063ECD5}" srcOrd="0" destOrd="0" presId="urn:microsoft.com/office/officeart/2008/layout/HexagonCluster"/>
    <dgm:cxn modelId="{9E5E15FB-D476-4B99-A506-79B6D3AAF7C5}" type="presParOf" srcId="{C23293A4-B6EE-43B5-9393-2F409FAA507A}" destId="{B1334922-91EF-4328-A2CD-496412B6BC65}" srcOrd="2" destOrd="0" presId="urn:microsoft.com/office/officeart/2008/layout/HexagonCluster"/>
    <dgm:cxn modelId="{AB137FE1-44F5-4FFF-912D-70D6D9F88451}" type="presParOf" srcId="{B1334922-91EF-4328-A2CD-496412B6BC65}" destId="{23EC0359-DA2B-4BC5-8D1D-BDDAD863322D}" srcOrd="0" destOrd="0" presId="urn:microsoft.com/office/officeart/2008/layout/HexagonCluster"/>
    <dgm:cxn modelId="{89ADC92F-D56F-44DA-919E-1C8436E53EA8}" type="presParOf" srcId="{C23293A4-B6EE-43B5-9393-2F409FAA507A}" destId="{C7C58276-E0AC-4FAC-B05B-80A102FFE1D0}" srcOrd="3" destOrd="0" presId="urn:microsoft.com/office/officeart/2008/layout/HexagonCluster"/>
    <dgm:cxn modelId="{AA8C2A86-FEC7-4BED-BFE3-77545C0BF146}" type="presParOf" srcId="{C7C58276-E0AC-4FAC-B05B-80A102FFE1D0}" destId="{3483B54F-2937-4109-BF5A-71F85548FA50}" srcOrd="0" destOrd="0" presId="urn:microsoft.com/office/officeart/2008/layout/HexagonCluster"/>
    <dgm:cxn modelId="{C39861A8-8F3D-4891-B392-7F7BBB1602DF}" type="presParOf" srcId="{C23293A4-B6EE-43B5-9393-2F409FAA507A}" destId="{669CDE3F-EA2F-4979-ABFD-EE0BF0D6BD66}" srcOrd="4" destOrd="0" presId="urn:microsoft.com/office/officeart/2008/layout/HexagonCluster"/>
    <dgm:cxn modelId="{7314FC36-229C-40C0-BF65-9F5C1DDFE4DE}" type="presParOf" srcId="{669CDE3F-EA2F-4979-ABFD-EE0BF0D6BD66}" destId="{9E79DFDA-FE55-43A5-A41B-849C5D086B4F}" srcOrd="0" destOrd="0" presId="urn:microsoft.com/office/officeart/2008/layout/HexagonCluster"/>
    <dgm:cxn modelId="{C4C55ABA-A4E8-461D-865D-76F402CA81FC}" type="presParOf" srcId="{C23293A4-B6EE-43B5-9393-2F409FAA507A}" destId="{86D05F9E-901B-4699-98F0-D3207A468E70}" srcOrd="5" destOrd="0" presId="urn:microsoft.com/office/officeart/2008/layout/HexagonCluster"/>
    <dgm:cxn modelId="{25201625-3F65-40FB-BA71-396A673B9C1D}" type="presParOf" srcId="{86D05F9E-901B-4699-98F0-D3207A468E70}" destId="{7B0F140A-974F-471B-8304-6696155A1099}" srcOrd="0" destOrd="0" presId="urn:microsoft.com/office/officeart/2008/layout/HexagonCluster"/>
    <dgm:cxn modelId="{286CDFFD-092B-481A-9A39-6BED118AF982}" type="presParOf" srcId="{C23293A4-B6EE-43B5-9393-2F409FAA507A}" destId="{48C1783E-3F8C-4804-89C6-6434A7940EDB}" srcOrd="6" destOrd="0" presId="urn:microsoft.com/office/officeart/2008/layout/HexagonCluster"/>
    <dgm:cxn modelId="{BCC1C8C0-4F68-4BBD-AD62-042F811B107B}" type="presParOf" srcId="{48C1783E-3F8C-4804-89C6-6434A7940EDB}" destId="{842D8EDF-166F-4CE0-826A-68A31CD6C222}" srcOrd="0" destOrd="0" presId="urn:microsoft.com/office/officeart/2008/layout/HexagonCluster"/>
    <dgm:cxn modelId="{5D0A2A33-5433-4C91-9052-8FB509945ED2}" type="presParOf" srcId="{C23293A4-B6EE-43B5-9393-2F409FAA507A}" destId="{8583EFF3-A5B7-4B5F-9D13-24E91221AB7B}" srcOrd="7" destOrd="0" presId="urn:microsoft.com/office/officeart/2008/layout/HexagonCluster"/>
    <dgm:cxn modelId="{148ED227-B8BE-4C04-B966-1AC3B0795BA5}" type="presParOf" srcId="{8583EFF3-A5B7-4B5F-9D13-24E91221AB7B}" destId="{AE891488-7DF1-4851-A611-772F9B9EC793}" srcOrd="0" destOrd="0" presId="urn:microsoft.com/office/officeart/2008/layout/HexagonCluster"/>
    <dgm:cxn modelId="{2184141F-2707-4237-9C90-6FEF185914C7}" type="presParOf" srcId="{C23293A4-B6EE-43B5-9393-2F409FAA507A}" destId="{19EAA095-E25D-4BCD-9B09-1497CE48E700}" srcOrd="8" destOrd="0" presId="urn:microsoft.com/office/officeart/2008/layout/HexagonCluster"/>
    <dgm:cxn modelId="{A4839610-F9D5-4E67-B111-96D72DFD2014}" type="presParOf" srcId="{19EAA095-E25D-4BCD-9B09-1497CE48E700}" destId="{DDBE8ACF-3372-410F-B82D-103298A512B1}" srcOrd="0" destOrd="0" presId="urn:microsoft.com/office/officeart/2008/layout/HexagonCluster"/>
    <dgm:cxn modelId="{2D1EC49B-6E00-43D2-97CD-D8D7E122D019}" type="presParOf" srcId="{C23293A4-B6EE-43B5-9393-2F409FAA507A}" destId="{7A5ED6EB-17E0-44B2-87B3-36E25483B8F8}" srcOrd="9" destOrd="0" presId="urn:microsoft.com/office/officeart/2008/layout/HexagonCluster"/>
    <dgm:cxn modelId="{BCCBA102-F420-4A93-80D1-83EE7DE8A263}" type="presParOf" srcId="{7A5ED6EB-17E0-44B2-87B3-36E25483B8F8}" destId="{416BBEFD-EE14-4C41-B06F-B71672189FE5}" srcOrd="0" destOrd="0" presId="urn:microsoft.com/office/officeart/2008/layout/HexagonCluster"/>
    <dgm:cxn modelId="{1E1ADC83-54CB-419D-B210-B96CDDF6190B}" type="presParOf" srcId="{C23293A4-B6EE-43B5-9393-2F409FAA507A}" destId="{B19ADD96-10C4-4E99-94CF-1E040985E92D}" srcOrd="10" destOrd="0" presId="urn:microsoft.com/office/officeart/2008/layout/HexagonCluster"/>
    <dgm:cxn modelId="{2F5B128E-361B-46B2-8310-81F75D5D62C2}" type="presParOf" srcId="{B19ADD96-10C4-4E99-94CF-1E040985E92D}" destId="{43897768-2567-40FC-BE0C-23CC9079271C}" srcOrd="0" destOrd="0" presId="urn:microsoft.com/office/officeart/2008/layout/HexagonCluster"/>
    <dgm:cxn modelId="{53CE16DF-CBBE-4219-97E9-AF9BD0F2138A}" type="presParOf" srcId="{C23293A4-B6EE-43B5-9393-2F409FAA507A}" destId="{86F953BC-153E-4BBD-937C-DD488575FA53}" srcOrd="11" destOrd="0" presId="urn:microsoft.com/office/officeart/2008/layout/HexagonCluster"/>
    <dgm:cxn modelId="{ACCDA5C8-4A69-4FC8-8B72-7F32750A71B7}" type="presParOf" srcId="{86F953BC-153E-4BBD-937C-DD488575FA53}" destId="{1086ECCF-23B9-42F5-9F6E-0B476A4ED40A}" srcOrd="0" destOrd="0" presId="urn:microsoft.com/office/officeart/2008/layout/HexagonCluster"/>
    <dgm:cxn modelId="{2BEE1986-FF54-45F8-8886-F2B4CB3BC949}" type="presParOf" srcId="{C23293A4-B6EE-43B5-9393-2F409FAA507A}" destId="{05308978-D4FD-4A8A-BAF4-5A77B1BAB4A6}" srcOrd="12" destOrd="0" presId="urn:microsoft.com/office/officeart/2008/layout/HexagonCluster"/>
    <dgm:cxn modelId="{18E0C69A-5B92-4ED6-AF30-EA3083DAF60E}" type="presParOf" srcId="{05308978-D4FD-4A8A-BAF4-5A77B1BAB4A6}" destId="{0BE7FCE1-96D7-4F09-A733-C86D6A02939A}" srcOrd="0" destOrd="0" presId="urn:microsoft.com/office/officeart/2008/layout/HexagonCluster"/>
    <dgm:cxn modelId="{528A44A6-78E9-423D-99F0-D9AE86DC96A7}" type="presParOf" srcId="{C23293A4-B6EE-43B5-9393-2F409FAA507A}" destId="{92F4FE9F-02AA-4B59-90F1-9A89EBEF145B}" srcOrd="13" destOrd="0" presId="urn:microsoft.com/office/officeart/2008/layout/HexagonCluster"/>
    <dgm:cxn modelId="{537A4D2A-88CF-4C9E-9188-7DEF5D4F19A4}" type="presParOf" srcId="{92F4FE9F-02AA-4B59-90F1-9A89EBEF145B}" destId="{DC3F8418-1E51-4147-8994-9E467B34B4AB}" srcOrd="0" destOrd="0" presId="urn:microsoft.com/office/officeart/2008/layout/HexagonCluster"/>
    <dgm:cxn modelId="{27465B7A-2668-4AC9-8609-5303963F925F}" type="presParOf" srcId="{C23293A4-B6EE-43B5-9393-2F409FAA507A}" destId="{DD11E366-9B2D-4623-B74A-2C397B14AE14}" srcOrd="14" destOrd="0" presId="urn:microsoft.com/office/officeart/2008/layout/HexagonCluster"/>
    <dgm:cxn modelId="{CF91D3FB-959A-4CD9-9F17-F18A130A1CFF}" type="presParOf" srcId="{DD11E366-9B2D-4623-B74A-2C397B14AE14}" destId="{8AE76B28-C879-41F7-A94D-0867F3CCBA96}" srcOrd="0" destOrd="0" presId="urn:microsoft.com/office/officeart/2008/layout/HexagonCluster"/>
    <dgm:cxn modelId="{965B1A3F-182A-423D-912D-43167FE7ABED}" type="presParOf" srcId="{C23293A4-B6EE-43B5-9393-2F409FAA507A}" destId="{09A09AB5-3C31-41E4-89F9-2C66784AE536}" srcOrd="15" destOrd="0" presId="urn:microsoft.com/office/officeart/2008/layout/HexagonCluster"/>
    <dgm:cxn modelId="{000B22C3-C3E3-4FF5-8524-094D3FFB8E8E}" type="presParOf" srcId="{09A09AB5-3C31-41E4-89F9-2C66784AE536}" destId="{D2D98F07-6484-4071-84B0-0733AA6C8623}" srcOrd="0" destOrd="0" presId="urn:microsoft.com/office/officeart/2008/layout/HexagonCluster"/>
    <dgm:cxn modelId="{ABBA3FAC-E7C8-4AC7-8B92-146A9AE196F4}" type="presParOf" srcId="{C23293A4-B6EE-43B5-9393-2F409FAA507A}" destId="{446001C4-D1FC-4EA5-83C9-70B5DB4A9553}" srcOrd="16" destOrd="0" presId="urn:microsoft.com/office/officeart/2008/layout/HexagonCluster"/>
    <dgm:cxn modelId="{83E2C3DB-8E6E-42B3-ABA4-59CCBED12B65}" type="presParOf" srcId="{446001C4-D1FC-4EA5-83C9-70B5DB4A9553}" destId="{4D36966A-AD38-4F0C-A14E-9018EC5A3B2C}" srcOrd="0" destOrd="0" presId="urn:microsoft.com/office/officeart/2008/layout/HexagonCluster"/>
    <dgm:cxn modelId="{48DFCCAC-EE44-40A3-87FF-18788498F4EB}" type="presParOf" srcId="{C23293A4-B6EE-43B5-9393-2F409FAA507A}" destId="{3A045F30-C060-4A85-B95C-DCBB60613200}" srcOrd="17" destOrd="0" presId="urn:microsoft.com/office/officeart/2008/layout/HexagonCluster"/>
    <dgm:cxn modelId="{347EDF82-3559-4C73-A709-6FC50362313C}" type="presParOf" srcId="{3A045F30-C060-4A85-B95C-DCBB60613200}" destId="{D1FBA26A-7664-4A1E-9CC0-87D466D55D95}" srcOrd="0" destOrd="0" presId="urn:microsoft.com/office/officeart/2008/layout/HexagonCluster"/>
    <dgm:cxn modelId="{E6215EBA-6BC6-4CAC-95D3-45AE21416D8B}" type="presParOf" srcId="{C23293A4-B6EE-43B5-9393-2F409FAA507A}" destId="{6DD5C420-158A-4A47-A316-8E2A3BAA9023}" srcOrd="18" destOrd="0" presId="urn:microsoft.com/office/officeart/2008/layout/HexagonCluster"/>
    <dgm:cxn modelId="{121C53A0-5989-4978-B9D8-41CF7E41919A}" type="presParOf" srcId="{6DD5C420-158A-4A47-A316-8E2A3BAA9023}" destId="{C3F289FE-DE44-4BE5-A284-7103AF9506B5}" srcOrd="0" destOrd="0" presId="urn:microsoft.com/office/officeart/2008/layout/HexagonCluster"/>
    <dgm:cxn modelId="{323761E8-B7FF-42B7-8CFC-FD63B1716325}" type="presParOf" srcId="{C23293A4-B6EE-43B5-9393-2F409FAA507A}" destId="{A3573D32-C9D1-443B-B761-D1E984FFC5AE}" srcOrd="19" destOrd="0" presId="urn:microsoft.com/office/officeart/2008/layout/HexagonCluster"/>
    <dgm:cxn modelId="{9C895525-A375-4935-9F4C-7446F507E42F}" type="presParOf" srcId="{A3573D32-C9D1-443B-B761-D1E984FFC5AE}" destId="{07D3A25B-B5B1-499A-9171-DDA4F9700CC1}" srcOrd="0" destOrd="0" presId="urn:microsoft.com/office/officeart/2008/layout/HexagonCluster"/>
    <dgm:cxn modelId="{50E5E1C4-E059-4888-BBFB-62B4B1540DEF}" type="presParOf" srcId="{C23293A4-B6EE-43B5-9393-2F409FAA507A}" destId="{4B41154E-5591-4D40-9997-7080D7234AE4}" srcOrd="20" destOrd="0" presId="urn:microsoft.com/office/officeart/2008/layout/HexagonCluster"/>
    <dgm:cxn modelId="{AEBAD3D3-5655-448B-BCD9-8C74B1BDA9DB}" type="presParOf" srcId="{4B41154E-5591-4D40-9997-7080D7234AE4}" destId="{5DD60AB3-27B7-4934-95D2-170E3F027A54}" srcOrd="0" destOrd="0" presId="urn:microsoft.com/office/officeart/2008/layout/HexagonCluster"/>
    <dgm:cxn modelId="{6692F18D-072D-4577-AB03-D30D813EC72F}" type="presParOf" srcId="{C23293A4-B6EE-43B5-9393-2F409FAA507A}" destId="{A48A4ED4-92AB-485E-AA65-626416827B87}" srcOrd="21" destOrd="0" presId="urn:microsoft.com/office/officeart/2008/layout/HexagonCluster"/>
    <dgm:cxn modelId="{887C87E4-7E05-41F0-B8F8-981D9D3A91AF}" type="presParOf" srcId="{A48A4ED4-92AB-485E-AA65-626416827B87}" destId="{17A933BD-C6DE-475A-9BA7-89C0E3E1561C}" srcOrd="0" destOrd="0" presId="urn:microsoft.com/office/officeart/2008/layout/HexagonCluster"/>
    <dgm:cxn modelId="{F1BC6F24-3E12-4686-9393-3FADFE08E4E9}" type="presParOf" srcId="{C23293A4-B6EE-43B5-9393-2F409FAA507A}" destId="{100A4EB5-0C35-46B4-870C-CAAD0F429B9D}" srcOrd="22" destOrd="0" presId="urn:microsoft.com/office/officeart/2008/layout/HexagonCluster"/>
    <dgm:cxn modelId="{2B1687F7-B49C-4800-B353-2A4CCE3D16E8}" type="presParOf" srcId="{100A4EB5-0C35-46B4-870C-CAAD0F429B9D}" destId="{810E37C3-7507-4826-9C99-446F1E747912}" srcOrd="0" destOrd="0" presId="urn:microsoft.com/office/officeart/2008/layout/HexagonCluster"/>
    <dgm:cxn modelId="{EC74E16D-C5B3-46CD-9C53-781BC4CE7BAB}" type="presParOf" srcId="{C23293A4-B6EE-43B5-9393-2F409FAA507A}" destId="{F4E1C9D9-40AD-40EC-A14C-C60C9EC8D5B8}" srcOrd="23" destOrd="0" presId="urn:microsoft.com/office/officeart/2008/layout/HexagonCluster"/>
    <dgm:cxn modelId="{A788049A-7125-4888-9871-C2720F391055}" type="presParOf" srcId="{F4E1C9D9-40AD-40EC-A14C-C60C9EC8D5B8}" destId="{20632E68-E10F-4D13-B746-E7B29DA7BA3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A3EC8-51BD-4011-B746-12725F68AE36}">
      <dsp:nvSpPr>
        <dsp:cNvPr id="0" name=""/>
        <dsp:cNvSpPr/>
      </dsp:nvSpPr>
      <dsp:spPr>
        <a:xfrm>
          <a:off x="1823111" y="1975098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altLang="zh-CN" sz="1800" kern="1200" dirty="0" smtClean="0"/>
            <a:t>Optimum release height</a:t>
          </a:r>
          <a:endParaRPr lang="zh-CN" altLang="en-US" sz="1800" kern="1200" dirty="0"/>
        </a:p>
      </dsp:txBody>
      <dsp:txXfrm>
        <a:off x="2037564" y="2159245"/>
        <a:ext cx="955638" cy="820593"/>
      </dsp:txXfrm>
    </dsp:sp>
    <dsp:sp modelId="{4AB395B9-1A38-4D94-84FF-5E510063ECD5}">
      <dsp:nvSpPr>
        <dsp:cNvPr id="0" name=""/>
        <dsp:cNvSpPr/>
      </dsp:nvSpPr>
      <dsp:spPr>
        <a:xfrm>
          <a:off x="1856147" y="2506767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C0359-DA2B-4BC5-8D1D-BDDAD863322D}">
      <dsp:nvSpPr>
        <dsp:cNvPr id="0" name=""/>
        <dsp:cNvSpPr/>
      </dsp:nvSpPr>
      <dsp:spPr>
        <a:xfrm>
          <a:off x="631640" y="1317880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3B54F-2937-4109-BF5A-71F85548FA50}">
      <dsp:nvSpPr>
        <dsp:cNvPr id="0" name=""/>
        <dsp:cNvSpPr/>
      </dsp:nvSpPr>
      <dsp:spPr>
        <a:xfrm>
          <a:off x="1580119" y="2349066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1764B-7FE0-44E0-A854-2F1D22325BFC}">
      <dsp:nvSpPr>
        <dsp:cNvPr id="0" name=""/>
        <dsp:cNvSpPr/>
      </dsp:nvSpPr>
      <dsp:spPr>
        <a:xfrm>
          <a:off x="3014583" y="1314435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altLang="zh-CN" kern="1200" dirty="0" smtClean="0"/>
            <a:t>Wiggle room (</a:t>
          </a:r>
          <a:r>
            <a:rPr lang="en-SG" altLang="zh-CN" i="1" kern="1200" dirty="0" smtClean="0"/>
            <a:t>s</a:t>
          </a:r>
          <a:r>
            <a:rPr lang="en-SG" altLang="zh-CN" kern="1200" dirty="0" smtClean="0"/>
            <a:t>)</a:t>
          </a:r>
          <a:endParaRPr lang="zh-CN" altLang="en-US" sz="1800" kern="1200" dirty="0"/>
        </a:p>
      </dsp:txBody>
      <dsp:txXfrm>
        <a:off x="3229036" y="1498582"/>
        <a:ext cx="955638" cy="820593"/>
      </dsp:txXfrm>
    </dsp:sp>
    <dsp:sp modelId="{3BB7A422-8DF3-4E3F-AF7B-0ED12FB63652}">
      <dsp:nvSpPr>
        <dsp:cNvPr id="0" name=""/>
        <dsp:cNvSpPr/>
      </dsp:nvSpPr>
      <dsp:spPr>
        <a:xfrm>
          <a:off x="3967466" y="2342559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33C80-419A-47FC-846E-C44CC5EECD6A}">
      <dsp:nvSpPr>
        <dsp:cNvPr id="0" name=""/>
        <dsp:cNvSpPr/>
      </dsp:nvSpPr>
      <dsp:spPr>
        <a:xfrm>
          <a:off x="4205320" y="1972802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DDF95-8425-4200-B247-D86BB07C4DC1}">
      <dsp:nvSpPr>
        <dsp:cNvPr id="0" name=""/>
        <dsp:cNvSpPr/>
      </dsp:nvSpPr>
      <dsp:spPr>
        <a:xfrm>
          <a:off x="4239089" y="2501791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E8ACF-3372-410F-B82D-103298A512B1}">
      <dsp:nvSpPr>
        <dsp:cNvPr id="0" name=""/>
        <dsp:cNvSpPr/>
      </dsp:nvSpPr>
      <dsp:spPr>
        <a:xfrm>
          <a:off x="1823111" y="661045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altLang="zh-CN" sz="1500" kern="1200" dirty="0" smtClean="0"/>
            <a:t>Shifting angle variation (</a:t>
          </a:r>
          <a:r>
            <a:rPr lang="en-SG" altLang="zh-CN" sz="1500" i="1" kern="1200" dirty="0" smtClean="0"/>
            <a:t>γ</a:t>
          </a:r>
          <a:r>
            <a:rPr lang="en-SG" altLang="zh-CN" sz="1500" kern="1200" dirty="0" smtClean="0"/>
            <a:t>)  </a:t>
          </a:r>
          <a:endParaRPr lang="zh-CN" altLang="en-US" sz="1500" kern="1200" dirty="0"/>
        </a:p>
      </dsp:txBody>
      <dsp:txXfrm>
        <a:off x="2037564" y="845192"/>
        <a:ext cx="955638" cy="820593"/>
      </dsp:txXfrm>
    </dsp:sp>
    <dsp:sp modelId="{416BBEFD-EE14-4C41-B06F-B71672189FE5}">
      <dsp:nvSpPr>
        <dsp:cNvPr id="0" name=""/>
        <dsp:cNvSpPr/>
      </dsp:nvSpPr>
      <dsp:spPr>
        <a:xfrm>
          <a:off x="2771590" y="683629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97768-2567-40FC-BE0C-23CC9079271C}">
      <dsp:nvSpPr>
        <dsp:cNvPr id="0" name=""/>
        <dsp:cNvSpPr/>
      </dsp:nvSpPr>
      <dsp:spPr>
        <a:xfrm>
          <a:off x="3014583" y="0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6ECCF-23B9-42F5-9F6E-0B476A4ED40A}">
      <dsp:nvSpPr>
        <dsp:cNvPr id="0" name=""/>
        <dsp:cNvSpPr/>
      </dsp:nvSpPr>
      <dsp:spPr>
        <a:xfrm>
          <a:off x="3053491" y="526693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7FCE1-96D7-4F09-A733-C86D6A02939A}">
      <dsp:nvSpPr>
        <dsp:cNvPr id="0" name=""/>
        <dsp:cNvSpPr/>
      </dsp:nvSpPr>
      <dsp:spPr>
        <a:xfrm>
          <a:off x="4205320" y="658366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V the launch speed</a:t>
          </a:r>
          <a:endParaRPr lang="zh-CN" altLang="en-US" sz="1500" kern="1200" dirty="0"/>
        </a:p>
      </dsp:txBody>
      <dsp:txXfrm>
        <a:off x="4419773" y="842513"/>
        <a:ext cx="955638" cy="820593"/>
      </dsp:txXfrm>
    </dsp:sp>
    <dsp:sp modelId="{DC3F8418-1E51-4147-8994-9E467B34B4AB}">
      <dsp:nvSpPr>
        <dsp:cNvPr id="0" name=""/>
        <dsp:cNvSpPr/>
      </dsp:nvSpPr>
      <dsp:spPr>
        <a:xfrm>
          <a:off x="5403399" y="1185059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76B28-C879-41F7-A94D-0867F3CCBA96}">
      <dsp:nvSpPr>
        <dsp:cNvPr id="0" name=""/>
        <dsp:cNvSpPr/>
      </dsp:nvSpPr>
      <dsp:spPr>
        <a:xfrm>
          <a:off x="5396791" y="1326684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98F07-6484-4071-84B0-0733AA6C8623}">
      <dsp:nvSpPr>
        <dsp:cNvPr id="0" name=""/>
        <dsp:cNvSpPr/>
      </dsp:nvSpPr>
      <dsp:spPr>
        <a:xfrm>
          <a:off x="5666946" y="1348119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6966A-AD38-4F0C-A14E-9018EC5A3B2C}">
      <dsp:nvSpPr>
        <dsp:cNvPr id="0" name=""/>
        <dsp:cNvSpPr/>
      </dsp:nvSpPr>
      <dsp:spPr>
        <a:xfrm>
          <a:off x="5396791" y="12631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zh-CN" altLang="en-SG" sz="1500" i="1" kern="1200" smtClean="0">
                  <a:solidFill>
                    <a:schemeClr val="bg1"/>
                  </a:solidFill>
                  <a:latin typeface="Cambria Math"/>
                </a:rPr>
                <m:t>𝛽</m:t>
              </m:r>
            </m:oMath>
          </a14:m>
          <a:r>
            <a:rPr lang="zh-CN" altLang="en-US" sz="1500" kern="1200" dirty="0" smtClean="0">
              <a:solidFill>
                <a:schemeClr val="bg1"/>
              </a:solidFill>
            </a:rPr>
            <a:t> </a:t>
          </a:r>
          <a:r>
            <a:rPr lang="en-US" altLang="zh-CN" sz="1500" kern="1200" dirty="0" smtClean="0">
              <a:solidFill>
                <a:schemeClr val="bg1"/>
              </a:solidFill>
            </a:rPr>
            <a:t>the launch angle</a:t>
          </a:r>
          <a:endParaRPr lang="zh-CN" altLang="en-US" sz="1500" kern="1200" dirty="0">
            <a:solidFill>
              <a:schemeClr val="bg1"/>
            </a:solidFill>
          </a:endParaRPr>
        </a:p>
      </dsp:txBody>
      <dsp:txXfrm>
        <a:off x="5611244" y="196778"/>
        <a:ext cx="955638" cy="820593"/>
      </dsp:txXfrm>
    </dsp:sp>
    <dsp:sp modelId="{D1FBA26A-7664-4A1E-9CC0-87D466D55D95}">
      <dsp:nvSpPr>
        <dsp:cNvPr id="0" name=""/>
        <dsp:cNvSpPr/>
      </dsp:nvSpPr>
      <dsp:spPr>
        <a:xfrm>
          <a:off x="6594870" y="545448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289FE-DE44-4BE5-A284-7103AF9506B5}">
      <dsp:nvSpPr>
        <dsp:cNvPr id="0" name=""/>
        <dsp:cNvSpPr/>
      </dsp:nvSpPr>
      <dsp:spPr>
        <a:xfrm>
          <a:off x="6588263" y="675973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3A25B-B5B1-499A-9171-DDA4F9700CC1}">
      <dsp:nvSpPr>
        <dsp:cNvPr id="0" name=""/>
        <dsp:cNvSpPr/>
      </dsp:nvSpPr>
      <dsp:spPr>
        <a:xfrm>
          <a:off x="6864291" y="702384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60AB3-27B7-4934-95D2-170E3F027A54}">
      <dsp:nvSpPr>
        <dsp:cNvPr id="0" name=""/>
        <dsp:cNvSpPr/>
      </dsp:nvSpPr>
      <dsp:spPr>
        <a:xfrm>
          <a:off x="6588263" y="1988113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altLang="zh-CN" sz="1500" kern="1200" dirty="0" smtClean="0"/>
            <a:t>Position of the player (</a:t>
          </a:r>
          <a:r>
            <a:rPr lang="en-SG" altLang="zh-CN" sz="1500" i="1" kern="1200" dirty="0"/>
            <a:t>x</a:t>
          </a:r>
          <a:r>
            <a:rPr lang="en-SG" altLang="zh-CN" sz="1500" kern="1200" dirty="0"/>
            <a:t>, </a:t>
          </a:r>
          <a:r>
            <a:rPr lang="zh-CN" altLang="en-US" sz="1500" kern="1200" dirty="0" smtClean="0"/>
            <a:t>𝜃</a:t>
          </a:r>
          <a:r>
            <a:rPr lang="en-SG" altLang="zh-CN" sz="1500" kern="1200" dirty="0" smtClean="0"/>
            <a:t>)</a:t>
          </a:r>
          <a:endParaRPr lang="zh-CN" altLang="en-US" sz="1500" kern="1200" dirty="0"/>
        </a:p>
      </dsp:txBody>
      <dsp:txXfrm>
        <a:off x="6802716" y="2172260"/>
        <a:ext cx="955638" cy="820593"/>
      </dsp:txXfrm>
    </dsp:sp>
    <dsp:sp modelId="{17A933BD-C6DE-475A-9BA7-89C0E3E1561C}">
      <dsp:nvSpPr>
        <dsp:cNvPr id="0" name=""/>
        <dsp:cNvSpPr/>
      </dsp:nvSpPr>
      <dsp:spPr>
        <a:xfrm>
          <a:off x="6862823" y="3029250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E37C3-7507-4826-9C99-446F1E747912}">
      <dsp:nvSpPr>
        <dsp:cNvPr id="0" name=""/>
        <dsp:cNvSpPr/>
      </dsp:nvSpPr>
      <dsp:spPr>
        <a:xfrm>
          <a:off x="5396791" y="2638823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32E68-E10F-4D13-B746-E7B29DA7BA35}">
      <dsp:nvSpPr>
        <dsp:cNvPr id="0" name=""/>
        <dsp:cNvSpPr/>
      </dsp:nvSpPr>
      <dsp:spPr>
        <a:xfrm>
          <a:off x="6605882" y="3160540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A3EC8-51BD-4011-B746-12725F68AE36}">
      <dsp:nvSpPr>
        <dsp:cNvPr id="0" name=""/>
        <dsp:cNvSpPr/>
      </dsp:nvSpPr>
      <dsp:spPr>
        <a:xfrm>
          <a:off x="1823111" y="1975098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altLang="zh-CN" sz="1800" kern="1200" dirty="0" smtClean="0"/>
            <a:t>Optimum release height </a:t>
          </a:r>
          <a:endParaRPr lang="zh-CN" altLang="en-US" sz="1800" kern="1200" dirty="0"/>
        </a:p>
      </dsp:txBody>
      <dsp:txXfrm>
        <a:off x="2037564" y="2159245"/>
        <a:ext cx="955638" cy="820593"/>
      </dsp:txXfrm>
    </dsp:sp>
    <dsp:sp modelId="{4AB395B9-1A38-4D94-84FF-5E510063ECD5}">
      <dsp:nvSpPr>
        <dsp:cNvPr id="0" name=""/>
        <dsp:cNvSpPr/>
      </dsp:nvSpPr>
      <dsp:spPr>
        <a:xfrm>
          <a:off x="1856147" y="2506767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C0359-DA2B-4BC5-8D1D-BDDAD863322D}">
      <dsp:nvSpPr>
        <dsp:cNvPr id="0" name=""/>
        <dsp:cNvSpPr/>
      </dsp:nvSpPr>
      <dsp:spPr>
        <a:xfrm>
          <a:off x="631640" y="1317880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3B54F-2937-4109-BF5A-71F85548FA50}">
      <dsp:nvSpPr>
        <dsp:cNvPr id="0" name=""/>
        <dsp:cNvSpPr/>
      </dsp:nvSpPr>
      <dsp:spPr>
        <a:xfrm>
          <a:off x="1580119" y="2349066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9DFDA-FE55-43A5-A41B-849C5D086B4F}">
      <dsp:nvSpPr>
        <dsp:cNvPr id="0" name=""/>
        <dsp:cNvSpPr/>
      </dsp:nvSpPr>
      <dsp:spPr>
        <a:xfrm>
          <a:off x="3014583" y="1314435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altLang="zh-CN" sz="1500" kern="1200" dirty="0" smtClean="0"/>
            <a:t>Wiggle room (</a:t>
          </a:r>
          <a:r>
            <a:rPr lang="en-SG" altLang="zh-CN" sz="1500" i="1" kern="1200" dirty="0" smtClean="0"/>
            <a:t>s</a:t>
          </a:r>
          <a:r>
            <a:rPr lang="en-SG" altLang="zh-CN" sz="1500" kern="1200" dirty="0" smtClean="0"/>
            <a:t>)</a:t>
          </a:r>
          <a:endParaRPr lang="zh-CN" altLang="en-US" sz="1500" kern="1200" dirty="0"/>
        </a:p>
      </dsp:txBody>
      <dsp:txXfrm>
        <a:off x="3229036" y="1498582"/>
        <a:ext cx="955638" cy="820593"/>
      </dsp:txXfrm>
    </dsp:sp>
    <dsp:sp modelId="{7B0F140A-974F-471B-8304-6696155A1099}">
      <dsp:nvSpPr>
        <dsp:cNvPr id="0" name=""/>
        <dsp:cNvSpPr/>
      </dsp:nvSpPr>
      <dsp:spPr>
        <a:xfrm>
          <a:off x="3967466" y="2342559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D8EDF-166F-4CE0-826A-68A31CD6C222}">
      <dsp:nvSpPr>
        <dsp:cNvPr id="0" name=""/>
        <dsp:cNvSpPr/>
      </dsp:nvSpPr>
      <dsp:spPr>
        <a:xfrm>
          <a:off x="4205320" y="1972802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91488-7DF1-4851-A611-772F9B9EC793}">
      <dsp:nvSpPr>
        <dsp:cNvPr id="0" name=""/>
        <dsp:cNvSpPr/>
      </dsp:nvSpPr>
      <dsp:spPr>
        <a:xfrm>
          <a:off x="4239089" y="2501791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E8ACF-3372-410F-B82D-103298A512B1}">
      <dsp:nvSpPr>
        <dsp:cNvPr id="0" name=""/>
        <dsp:cNvSpPr/>
      </dsp:nvSpPr>
      <dsp:spPr>
        <a:xfrm>
          <a:off x="1823111" y="661045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altLang="zh-CN" sz="1500" kern="1200" dirty="0" smtClean="0"/>
            <a:t>Shifting angle variation (</a:t>
          </a:r>
          <a:r>
            <a:rPr lang="en-SG" altLang="zh-CN" sz="1500" i="1" kern="1200" dirty="0" smtClean="0"/>
            <a:t>γ</a:t>
          </a:r>
          <a:r>
            <a:rPr lang="en-SG" altLang="zh-CN" sz="1500" kern="1200" dirty="0" smtClean="0"/>
            <a:t>)  </a:t>
          </a:r>
          <a:endParaRPr lang="zh-CN" altLang="en-US" sz="1500" kern="1200" dirty="0"/>
        </a:p>
      </dsp:txBody>
      <dsp:txXfrm>
        <a:off x="2037564" y="845192"/>
        <a:ext cx="955638" cy="820593"/>
      </dsp:txXfrm>
    </dsp:sp>
    <dsp:sp modelId="{416BBEFD-EE14-4C41-B06F-B71672189FE5}">
      <dsp:nvSpPr>
        <dsp:cNvPr id="0" name=""/>
        <dsp:cNvSpPr/>
      </dsp:nvSpPr>
      <dsp:spPr>
        <a:xfrm>
          <a:off x="2771590" y="683629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97768-2567-40FC-BE0C-23CC9079271C}">
      <dsp:nvSpPr>
        <dsp:cNvPr id="0" name=""/>
        <dsp:cNvSpPr/>
      </dsp:nvSpPr>
      <dsp:spPr>
        <a:xfrm>
          <a:off x="3014583" y="0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6ECCF-23B9-42F5-9F6E-0B476A4ED40A}">
      <dsp:nvSpPr>
        <dsp:cNvPr id="0" name=""/>
        <dsp:cNvSpPr/>
      </dsp:nvSpPr>
      <dsp:spPr>
        <a:xfrm>
          <a:off x="3053491" y="526693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7FCE1-96D7-4F09-A733-C86D6A02939A}">
      <dsp:nvSpPr>
        <dsp:cNvPr id="0" name=""/>
        <dsp:cNvSpPr/>
      </dsp:nvSpPr>
      <dsp:spPr>
        <a:xfrm>
          <a:off x="4205320" y="658366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V the launch speed</a:t>
          </a:r>
          <a:endParaRPr lang="zh-CN" altLang="en-US" sz="1500" kern="1200" dirty="0"/>
        </a:p>
      </dsp:txBody>
      <dsp:txXfrm>
        <a:off x="4419773" y="842513"/>
        <a:ext cx="955638" cy="820593"/>
      </dsp:txXfrm>
    </dsp:sp>
    <dsp:sp modelId="{DC3F8418-1E51-4147-8994-9E467B34B4AB}">
      <dsp:nvSpPr>
        <dsp:cNvPr id="0" name=""/>
        <dsp:cNvSpPr/>
      </dsp:nvSpPr>
      <dsp:spPr>
        <a:xfrm>
          <a:off x="5403399" y="1185059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76B28-C879-41F7-A94D-0867F3CCBA96}">
      <dsp:nvSpPr>
        <dsp:cNvPr id="0" name=""/>
        <dsp:cNvSpPr/>
      </dsp:nvSpPr>
      <dsp:spPr>
        <a:xfrm>
          <a:off x="5396791" y="1326684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98F07-6484-4071-84B0-0733AA6C8623}">
      <dsp:nvSpPr>
        <dsp:cNvPr id="0" name=""/>
        <dsp:cNvSpPr/>
      </dsp:nvSpPr>
      <dsp:spPr>
        <a:xfrm>
          <a:off x="5666946" y="1348119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6966A-AD38-4F0C-A14E-9018EC5A3B2C}">
      <dsp:nvSpPr>
        <dsp:cNvPr id="0" name=""/>
        <dsp:cNvSpPr/>
      </dsp:nvSpPr>
      <dsp:spPr>
        <a:xfrm>
          <a:off x="5396791" y="12631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zh-CN" altLang="en-SG" sz="1500" i="1" kern="1200" smtClean="0">
                  <a:solidFill>
                    <a:schemeClr val="bg1"/>
                  </a:solidFill>
                  <a:latin typeface="Cambria Math"/>
                </a:rPr>
                <m:t>𝛽</m:t>
              </m:r>
            </m:oMath>
          </a14:m>
          <a:r>
            <a:rPr lang="zh-CN" altLang="en-US" sz="1500" kern="1200" dirty="0" smtClean="0">
              <a:solidFill>
                <a:schemeClr val="bg1"/>
              </a:solidFill>
            </a:rPr>
            <a:t> </a:t>
          </a:r>
          <a:r>
            <a:rPr lang="en-US" altLang="zh-CN" sz="1500" kern="1200" dirty="0" smtClean="0">
              <a:solidFill>
                <a:schemeClr val="bg1"/>
              </a:solidFill>
            </a:rPr>
            <a:t>the launch angle</a:t>
          </a:r>
          <a:endParaRPr lang="zh-CN" altLang="en-US" sz="1500" kern="1200" dirty="0">
            <a:solidFill>
              <a:schemeClr val="bg1"/>
            </a:solidFill>
          </a:endParaRPr>
        </a:p>
      </dsp:txBody>
      <dsp:txXfrm>
        <a:off x="5611244" y="196778"/>
        <a:ext cx="955638" cy="820593"/>
      </dsp:txXfrm>
    </dsp:sp>
    <dsp:sp modelId="{D1FBA26A-7664-4A1E-9CC0-87D466D55D95}">
      <dsp:nvSpPr>
        <dsp:cNvPr id="0" name=""/>
        <dsp:cNvSpPr/>
      </dsp:nvSpPr>
      <dsp:spPr>
        <a:xfrm>
          <a:off x="6594870" y="545448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289FE-DE44-4BE5-A284-7103AF9506B5}">
      <dsp:nvSpPr>
        <dsp:cNvPr id="0" name=""/>
        <dsp:cNvSpPr/>
      </dsp:nvSpPr>
      <dsp:spPr>
        <a:xfrm>
          <a:off x="6588263" y="675973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3A25B-B5B1-499A-9171-DDA4F9700CC1}">
      <dsp:nvSpPr>
        <dsp:cNvPr id="0" name=""/>
        <dsp:cNvSpPr/>
      </dsp:nvSpPr>
      <dsp:spPr>
        <a:xfrm>
          <a:off x="6864291" y="702384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60AB3-27B7-4934-95D2-170E3F027A54}">
      <dsp:nvSpPr>
        <dsp:cNvPr id="0" name=""/>
        <dsp:cNvSpPr/>
      </dsp:nvSpPr>
      <dsp:spPr>
        <a:xfrm>
          <a:off x="6588263" y="1988113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altLang="zh-CN" sz="1500" kern="1200" dirty="0" smtClean="0"/>
            <a:t>Position of the player (</a:t>
          </a:r>
          <a:r>
            <a:rPr lang="en-SG" altLang="zh-CN" sz="1500" i="1" kern="1200" dirty="0"/>
            <a:t>x</a:t>
          </a:r>
          <a:r>
            <a:rPr lang="en-SG" altLang="zh-CN" sz="1500" kern="1200" dirty="0"/>
            <a:t>, </a:t>
          </a:r>
          <a:r>
            <a:rPr lang="zh-CN" altLang="en-US" sz="1500" kern="1200" dirty="0" smtClean="0"/>
            <a:t>𝜃</a:t>
          </a:r>
          <a:r>
            <a:rPr lang="en-SG" altLang="zh-CN" sz="1500" kern="1200" dirty="0" smtClean="0"/>
            <a:t>)</a:t>
          </a:r>
          <a:endParaRPr lang="zh-CN" altLang="en-US" sz="1500" kern="1200" dirty="0"/>
        </a:p>
      </dsp:txBody>
      <dsp:txXfrm>
        <a:off x="6802716" y="2172260"/>
        <a:ext cx="955638" cy="820593"/>
      </dsp:txXfrm>
    </dsp:sp>
    <dsp:sp modelId="{17A933BD-C6DE-475A-9BA7-89C0E3E1561C}">
      <dsp:nvSpPr>
        <dsp:cNvPr id="0" name=""/>
        <dsp:cNvSpPr/>
      </dsp:nvSpPr>
      <dsp:spPr>
        <a:xfrm>
          <a:off x="6862823" y="3029250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E37C3-7507-4826-9C99-446F1E747912}">
      <dsp:nvSpPr>
        <dsp:cNvPr id="0" name=""/>
        <dsp:cNvSpPr/>
      </dsp:nvSpPr>
      <dsp:spPr>
        <a:xfrm>
          <a:off x="5396791" y="2638823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32E68-E10F-4D13-B746-E7B29DA7BA35}">
      <dsp:nvSpPr>
        <dsp:cNvPr id="0" name=""/>
        <dsp:cNvSpPr/>
      </dsp:nvSpPr>
      <dsp:spPr>
        <a:xfrm>
          <a:off x="6605882" y="3160540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A3EC8-51BD-4011-B746-12725F68AE36}">
      <dsp:nvSpPr>
        <dsp:cNvPr id="0" name=""/>
        <dsp:cNvSpPr/>
      </dsp:nvSpPr>
      <dsp:spPr>
        <a:xfrm>
          <a:off x="1823111" y="1975098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altLang="zh-CN" sz="1800" kern="1200" dirty="0" smtClean="0"/>
            <a:t>Optimum release height</a:t>
          </a:r>
          <a:endParaRPr lang="zh-CN" altLang="en-US" sz="1800" kern="1200" dirty="0"/>
        </a:p>
      </dsp:txBody>
      <dsp:txXfrm>
        <a:off x="2037564" y="2159245"/>
        <a:ext cx="955638" cy="820593"/>
      </dsp:txXfrm>
    </dsp:sp>
    <dsp:sp modelId="{4AB395B9-1A38-4D94-84FF-5E510063ECD5}">
      <dsp:nvSpPr>
        <dsp:cNvPr id="0" name=""/>
        <dsp:cNvSpPr/>
      </dsp:nvSpPr>
      <dsp:spPr>
        <a:xfrm>
          <a:off x="1856147" y="2506767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C0359-DA2B-4BC5-8D1D-BDDAD863322D}">
      <dsp:nvSpPr>
        <dsp:cNvPr id="0" name=""/>
        <dsp:cNvSpPr/>
      </dsp:nvSpPr>
      <dsp:spPr>
        <a:xfrm>
          <a:off x="631640" y="1317880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3B54F-2937-4109-BF5A-71F85548FA50}">
      <dsp:nvSpPr>
        <dsp:cNvPr id="0" name=""/>
        <dsp:cNvSpPr/>
      </dsp:nvSpPr>
      <dsp:spPr>
        <a:xfrm>
          <a:off x="1580119" y="2349066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9DFDA-FE55-43A5-A41B-849C5D086B4F}">
      <dsp:nvSpPr>
        <dsp:cNvPr id="0" name=""/>
        <dsp:cNvSpPr/>
      </dsp:nvSpPr>
      <dsp:spPr>
        <a:xfrm>
          <a:off x="3014583" y="1314435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altLang="zh-CN" sz="1500" kern="1200" dirty="0" smtClean="0"/>
            <a:t>Wiggle room (</a:t>
          </a:r>
          <a:r>
            <a:rPr lang="en-SG" altLang="zh-CN" sz="1500" i="1" kern="1200" dirty="0" smtClean="0"/>
            <a:t>s</a:t>
          </a:r>
          <a:r>
            <a:rPr lang="en-SG" altLang="zh-CN" sz="1500" kern="1200" dirty="0" smtClean="0"/>
            <a:t>)</a:t>
          </a:r>
          <a:endParaRPr lang="zh-CN" altLang="en-US" sz="1500" kern="1200" dirty="0"/>
        </a:p>
      </dsp:txBody>
      <dsp:txXfrm>
        <a:off x="3229036" y="1498582"/>
        <a:ext cx="955638" cy="820593"/>
      </dsp:txXfrm>
    </dsp:sp>
    <dsp:sp modelId="{7B0F140A-974F-471B-8304-6696155A1099}">
      <dsp:nvSpPr>
        <dsp:cNvPr id="0" name=""/>
        <dsp:cNvSpPr/>
      </dsp:nvSpPr>
      <dsp:spPr>
        <a:xfrm>
          <a:off x="3967466" y="2342559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D8EDF-166F-4CE0-826A-68A31CD6C222}">
      <dsp:nvSpPr>
        <dsp:cNvPr id="0" name=""/>
        <dsp:cNvSpPr/>
      </dsp:nvSpPr>
      <dsp:spPr>
        <a:xfrm>
          <a:off x="4205320" y="1972802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91488-7DF1-4851-A611-772F9B9EC793}">
      <dsp:nvSpPr>
        <dsp:cNvPr id="0" name=""/>
        <dsp:cNvSpPr/>
      </dsp:nvSpPr>
      <dsp:spPr>
        <a:xfrm>
          <a:off x="4239089" y="2501791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E8ACF-3372-410F-B82D-103298A512B1}">
      <dsp:nvSpPr>
        <dsp:cNvPr id="0" name=""/>
        <dsp:cNvSpPr/>
      </dsp:nvSpPr>
      <dsp:spPr>
        <a:xfrm>
          <a:off x="1823111" y="661045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altLang="zh-CN" sz="1500" kern="1200" dirty="0" smtClean="0"/>
            <a:t>Shifting angle variation (</a:t>
          </a:r>
          <a:r>
            <a:rPr lang="en-SG" altLang="zh-CN" sz="1500" i="1" kern="1200" dirty="0" smtClean="0"/>
            <a:t>γ</a:t>
          </a:r>
          <a:r>
            <a:rPr lang="en-SG" altLang="zh-CN" sz="1500" kern="1200" dirty="0" smtClean="0"/>
            <a:t>)  </a:t>
          </a:r>
          <a:endParaRPr lang="zh-CN" altLang="en-US" sz="1500" kern="1200" dirty="0"/>
        </a:p>
      </dsp:txBody>
      <dsp:txXfrm>
        <a:off x="2037564" y="845192"/>
        <a:ext cx="955638" cy="820593"/>
      </dsp:txXfrm>
    </dsp:sp>
    <dsp:sp modelId="{416BBEFD-EE14-4C41-B06F-B71672189FE5}">
      <dsp:nvSpPr>
        <dsp:cNvPr id="0" name=""/>
        <dsp:cNvSpPr/>
      </dsp:nvSpPr>
      <dsp:spPr>
        <a:xfrm>
          <a:off x="2771590" y="683629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97768-2567-40FC-BE0C-23CC9079271C}">
      <dsp:nvSpPr>
        <dsp:cNvPr id="0" name=""/>
        <dsp:cNvSpPr/>
      </dsp:nvSpPr>
      <dsp:spPr>
        <a:xfrm>
          <a:off x="3014583" y="0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6ECCF-23B9-42F5-9F6E-0B476A4ED40A}">
      <dsp:nvSpPr>
        <dsp:cNvPr id="0" name=""/>
        <dsp:cNvSpPr/>
      </dsp:nvSpPr>
      <dsp:spPr>
        <a:xfrm>
          <a:off x="3053491" y="526693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7FCE1-96D7-4F09-A733-C86D6A02939A}">
      <dsp:nvSpPr>
        <dsp:cNvPr id="0" name=""/>
        <dsp:cNvSpPr/>
      </dsp:nvSpPr>
      <dsp:spPr>
        <a:xfrm>
          <a:off x="4205320" y="658366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V the launch speed</a:t>
          </a:r>
          <a:endParaRPr lang="zh-CN" altLang="en-US" sz="1500" kern="1200" dirty="0"/>
        </a:p>
      </dsp:txBody>
      <dsp:txXfrm>
        <a:off x="4419773" y="842513"/>
        <a:ext cx="955638" cy="820593"/>
      </dsp:txXfrm>
    </dsp:sp>
    <dsp:sp modelId="{DC3F8418-1E51-4147-8994-9E467B34B4AB}">
      <dsp:nvSpPr>
        <dsp:cNvPr id="0" name=""/>
        <dsp:cNvSpPr/>
      </dsp:nvSpPr>
      <dsp:spPr>
        <a:xfrm>
          <a:off x="5403399" y="1185059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76B28-C879-41F7-A94D-0867F3CCBA96}">
      <dsp:nvSpPr>
        <dsp:cNvPr id="0" name=""/>
        <dsp:cNvSpPr/>
      </dsp:nvSpPr>
      <dsp:spPr>
        <a:xfrm>
          <a:off x="5396791" y="1326684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98F07-6484-4071-84B0-0733AA6C8623}">
      <dsp:nvSpPr>
        <dsp:cNvPr id="0" name=""/>
        <dsp:cNvSpPr/>
      </dsp:nvSpPr>
      <dsp:spPr>
        <a:xfrm>
          <a:off x="5666946" y="1348119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6966A-AD38-4F0C-A14E-9018EC5A3B2C}">
      <dsp:nvSpPr>
        <dsp:cNvPr id="0" name=""/>
        <dsp:cNvSpPr/>
      </dsp:nvSpPr>
      <dsp:spPr>
        <a:xfrm>
          <a:off x="5396791" y="12631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zh-CN" altLang="en-SG" sz="1500" i="1" kern="1200" smtClean="0">
                  <a:solidFill>
                    <a:schemeClr val="bg1"/>
                  </a:solidFill>
                  <a:latin typeface="Cambria Math"/>
                </a:rPr>
                <m:t>𝛽</m:t>
              </m:r>
            </m:oMath>
          </a14:m>
          <a:r>
            <a:rPr lang="zh-CN" altLang="en-US" sz="1500" kern="1200" dirty="0" smtClean="0">
              <a:solidFill>
                <a:schemeClr val="bg1"/>
              </a:solidFill>
            </a:rPr>
            <a:t> </a:t>
          </a:r>
          <a:r>
            <a:rPr lang="en-US" altLang="zh-CN" sz="1500" kern="1200" dirty="0" smtClean="0">
              <a:solidFill>
                <a:schemeClr val="bg1"/>
              </a:solidFill>
            </a:rPr>
            <a:t>the launch angle</a:t>
          </a:r>
          <a:endParaRPr lang="zh-CN" altLang="en-US" sz="1500" kern="1200" dirty="0">
            <a:solidFill>
              <a:schemeClr val="bg1"/>
            </a:solidFill>
          </a:endParaRPr>
        </a:p>
      </dsp:txBody>
      <dsp:txXfrm>
        <a:off x="5611244" y="196778"/>
        <a:ext cx="955638" cy="820593"/>
      </dsp:txXfrm>
    </dsp:sp>
    <dsp:sp modelId="{D1FBA26A-7664-4A1E-9CC0-87D466D55D95}">
      <dsp:nvSpPr>
        <dsp:cNvPr id="0" name=""/>
        <dsp:cNvSpPr/>
      </dsp:nvSpPr>
      <dsp:spPr>
        <a:xfrm>
          <a:off x="6594870" y="545448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289FE-DE44-4BE5-A284-7103AF9506B5}">
      <dsp:nvSpPr>
        <dsp:cNvPr id="0" name=""/>
        <dsp:cNvSpPr/>
      </dsp:nvSpPr>
      <dsp:spPr>
        <a:xfrm>
          <a:off x="6588263" y="675973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3A25B-B5B1-499A-9171-DDA4F9700CC1}">
      <dsp:nvSpPr>
        <dsp:cNvPr id="0" name=""/>
        <dsp:cNvSpPr/>
      </dsp:nvSpPr>
      <dsp:spPr>
        <a:xfrm>
          <a:off x="6864291" y="702384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60AB3-27B7-4934-95D2-170E3F027A54}">
      <dsp:nvSpPr>
        <dsp:cNvPr id="0" name=""/>
        <dsp:cNvSpPr/>
      </dsp:nvSpPr>
      <dsp:spPr>
        <a:xfrm>
          <a:off x="6588263" y="1988113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altLang="zh-CN" sz="1500" kern="1200" dirty="0" smtClean="0"/>
            <a:t>Position of the player (</a:t>
          </a:r>
          <a:r>
            <a:rPr lang="en-SG" altLang="zh-CN" sz="1500" i="1" kern="1200" dirty="0"/>
            <a:t>x</a:t>
          </a:r>
          <a:r>
            <a:rPr lang="en-SG" altLang="zh-CN" sz="1500" kern="1200" dirty="0"/>
            <a:t>, </a:t>
          </a:r>
          <a:r>
            <a:rPr lang="zh-CN" altLang="en-US" sz="1500" kern="1200" dirty="0" smtClean="0"/>
            <a:t>𝜃</a:t>
          </a:r>
          <a:r>
            <a:rPr lang="en-SG" altLang="zh-CN" sz="1500" kern="1200" dirty="0" smtClean="0"/>
            <a:t>)</a:t>
          </a:r>
          <a:endParaRPr lang="zh-CN" altLang="en-US" sz="1500" kern="1200" dirty="0"/>
        </a:p>
      </dsp:txBody>
      <dsp:txXfrm>
        <a:off x="6802716" y="2172260"/>
        <a:ext cx="955638" cy="820593"/>
      </dsp:txXfrm>
    </dsp:sp>
    <dsp:sp modelId="{17A933BD-C6DE-475A-9BA7-89C0E3E1561C}">
      <dsp:nvSpPr>
        <dsp:cNvPr id="0" name=""/>
        <dsp:cNvSpPr/>
      </dsp:nvSpPr>
      <dsp:spPr>
        <a:xfrm>
          <a:off x="6862823" y="3029250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E37C3-7507-4826-9C99-446F1E747912}">
      <dsp:nvSpPr>
        <dsp:cNvPr id="0" name=""/>
        <dsp:cNvSpPr/>
      </dsp:nvSpPr>
      <dsp:spPr>
        <a:xfrm>
          <a:off x="5396791" y="2638823"/>
          <a:ext cx="1384544" cy="1188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32E68-E10F-4D13-B746-E7B29DA7BA35}">
      <dsp:nvSpPr>
        <dsp:cNvPr id="0" name=""/>
        <dsp:cNvSpPr/>
      </dsp:nvSpPr>
      <dsp:spPr>
        <a:xfrm>
          <a:off x="6605882" y="3160540"/>
          <a:ext cx="161505" cy="1393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836A3-EF50-4BE7-ADD5-8B0F11DC7E8B}" type="datetimeFigureOut">
              <a:rPr lang="zh-CN" altLang="en-US" smtClean="0"/>
              <a:t>2015/8/16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2AB59-A009-46EF-983E-A1B4CC2530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AB59-A009-46EF-983E-A1B4CC2530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6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8672-FA60-48A4-906A-5AEC29BFDA6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67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34082-EA87-47BE-BA24-327820CCE1D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838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0A2C9-DB68-42EE-81BB-CF940F88677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08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88AE2-C584-4C16-B459-A6263526CDD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1586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5FD31-0142-474F-9F6A-A0940CC6144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515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35884-2F3B-4BE6-9680-24AA6378DFA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962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F2EAA-D1E8-4C31-AC6C-52FFB0AAA06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35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60EC-45C0-4F78-A882-71A1638C63F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420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53312-8EC9-4679-AC79-7AF60C7D6B7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033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69E22-7553-4722-A585-07EDA22D746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103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2B1A-7AEA-4DF8-836C-AE208B6953D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400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CFA0E-A31E-4E98-9FCB-0C9D2735C63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234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36888-2948-4F06-AF07-4D1EAFA6D15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4661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6A84C-7EF3-47C3-9DB4-BF02998B34D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705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1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1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C887-9857-4C12-BEE2-E8C8DCF7958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1483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96A80-7B0D-4FB5-A9DB-FC3250F314A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314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0A907-18CA-4357-AF86-1EFFB3AF580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192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96D6E-6DCC-4149-B6B9-99B57FDC3EC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47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B8557-B49E-44FD-AF94-700AB5CF4DF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937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BA543-A859-4556-A346-6860DB5EB41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939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DAFFA-5A43-474D-A8E6-5714458A7EA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321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D74ED-1ECC-4151-A84F-99FA1BD03E5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406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alphaModFix amt="9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BFC309-4C75-4C57-8FC0-3939F42CE98E}" type="slidenum">
              <a:rPr lang="zh-CN" altLang="zh-CN"/>
              <a:pPr/>
              <a:t>‹#›</a:t>
            </a:fld>
            <a:endParaRPr lang="zh-CN" altLang="zh-CN"/>
          </a:p>
        </p:txBody>
      </p:sp>
      <p:pic>
        <p:nvPicPr>
          <p:cNvPr id="1031" name="Picture 7" descr="未标题11-1"/>
          <p:cNvPicPr>
            <a:picLocks noChangeAspect="1" noChangeArrowheads="1"/>
          </p:cNvPicPr>
          <p:nvPr userDrawn="1"/>
        </p:nvPicPr>
        <p:blipFill>
          <a:blip r:embed="rId1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alphaModFix amt="9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339AA0-578F-4A3A-9822-70D3AEDE17A9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180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1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30.png"/><Relationship Id="rId4" Type="http://schemas.openxmlformats.org/officeDocument/2006/relationships/image" Target="../media/image2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possibility%20bank%20shot.gs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v%20and%20angle%20integral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eight%20integral.gs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reuters.com/search/journalist.php?edition=us&amp;n=sharon.begley&amp;" TargetMode="External"/><Relationship Id="rId2" Type="http://schemas.openxmlformats.org/officeDocument/2006/relationships/hyperlink" Target="http://www.sciencebuddies.org/science-fair-projects/project_ideas/Sports_p064.shtml#proced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uters.com/article/2012/07/21/us-oly-science-bask-adv-%20idUSBRE86K0BG20120721" TargetMode="External"/><Relationship Id="rId5" Type="http://schemas.openxmlformats.org/officeDocument/2006/relationships/hyperlink" Target="http://wenku.baidu.com/view/1812a541336c1eb91a375d61.html" TargetMode="External"/><Relationship Id="rId4" Type="http://schemas.openxmlformats.org/officeDocument/2006/relationships/hyperlink" Target="http://phys.org/news/2011-03-sweet-backboard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sknowhow.com/basketball/dimensions/nba-basketball-court-dimensions.html" TargetMode="External"/><Relationship Id="rId2" Type="http://schemas.openxmlformats.org/officeDocument/2006/relationships/hyperlink" Target="http://gizmodo.com/5928074/science-has-calculated-the-perfect-basketball-sho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lar.google.com.sg/scholar_url?url=http://www.wuli.ac.cn/CN/article/downloadArticleFile.do?attachType%3DPDF%26id%3D31255&amp;hl=zh-CN&amp;sa=T&amp;oi=ggp&amp;ct=res&amp;cd=5&amp;ei=lz3QVOm7MceEqgGQ9YHYCA&amp;scisig=AAGBfm3XcoVU6si-tVR5aBJXA1fUTY9inA&amp;nossl=1&amp;ws=1366x673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rotation.M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brick.MO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swish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00.png"/><Relationship Id="rId10" Type="http://schemas.openxmlformats.org/officeDocument/2006/relationships/image" Target="../media/image6.png"/><Relationship Id="rId4" Type="http://schemas.openxmlformats.org/officeDocument/2006/relationships/image" Target="../media/image14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bank%20shooot.MOV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 descr="E:\文档\project\mib mathinbasketball\final\2015_07\IMG_4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1774558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24" y="4799275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b="1" dirty="0" smtClean="0">
                <a:solidFill>
                  <a:schemeClr val="bg1"/>
                </a:solidFill>
              </a:rPr>
              <a:t>Picture taken from HCIS basketball court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158329" y="1053089"/>
            <a:ext cx="5057501" cy="3859116"/>
            <a:chOff x="5559580" y="1237755"/>
            <a:chExt cx="5057501" cy="38591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563" y="1607087"/>
              <a:ext cx="4734559" cy="301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箭头连接符 6"/>
            <p:cNvCxnSpPr/>
            <p:nvPr/>
          </p:nvCxnSpPr>
          <p:spPr bwMode="auto">
            <a:xfrm>
              <a:off x="5559580" y="4589039"/>
              <a:ext cx="484506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接箭头连接符 27"/>
            <p:cNvCxnSpPr/>
            <p:nvPr/>
          </p:nvCxnSpPr>
          <p:spPr bwMode="auto">
            <a:xfrm flipV="1">
              <a:off x="5786751" y="1492425"/>
              <a:ext cx="0" cy="32403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69009" y="4727539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SG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9009" y="4727539"/>
                  <a:ext cx="64807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582563" y="1237755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SG" altLang="zh-CN" b="0" i="0" smtClean="0">
                            <a:latin typeface="Cambria Math"/>
                          </a:rPr>
                          <m:t>v</m:t>
                        </m:r>
                        <m:r>
                          <a:rPr lang="en-SG" altLang="zh-CN" b="0" i="0" smtClean="0">
                            <a:latin typeface="Cambria Math"/>
                          </a:rPr>
                          <m:t>(</m:t>
                        </m:r>
                        <m:r>
                          <a:rPr lang="en-SG" altLang="zh-CN" i="1">
                            <a:latin typeface="Cambria Math"/>
                          </a:rPr>
                          <m:t>𝜃</m:t>
                        </m:r>
                        <m:r>
                          <a:rPr lang="en-SG" altLang="zh-CN" b="0" i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563" y="1237755"/>
                  <a:ext cx="64807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830"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矩形 2"/>
          <p:cNvSpPr/>
          <p:nvPr/>
        </p:nvSpPr>
        <p:spPr>
          <a:xfrm>
            <a:off x="366529" y="988006"/>
            <a:ext cx="39220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dirty="0">
                <a:solidFill>
                  <a:srgbClr val="EE9410"/>
                </a:solidFill>
              </a:rPr>
              <a:t>The orange </a:t>
            </a:r>
            <a:r>
              <a:rPr lang="en-SG" altLang="zh-CN" dirty="0" smtClean="0">
                <a:solidFill>
                  <a:srgbClr val="EE9410"/>
                </a:solidFill>
              </a:rPr>
              <a:t>curve </a:t>
            </a:r>
            <a:r>
              <a:rPr lang="en-SG" altLang="zh-CN" dirty="0">
                <a:solidFill>
                  <a:srgbClr val="EE9410"/>
                </a:solidFill>
              </a:rPr>
              <a:t>shows the situation </a:t>
            </a:r>
            <a:r>
              <a:rPr lang="en-SG" altLang="zh-CN" dirty="0" smtClean="0">
                <a:solidFill>
                  <a:srgbClr val="EE9410"/>
                </a:solidFill>
              </a:rPr>
              <a:t>where </a:t>
            </a:r>
            <a:r>
              <a:rPr lang="en-SG" altLang="zh-CN" dirty="0">
                <a:solidFill>
                  <a:srgbClr val="EE9410"/>
                </a:solidFill>
              </a:rPr>
              <a:t>the ball hit the top of the board.</a:t>
            </a:r>
            <a:endParaRPr lang="zh-CN" altLang="zh-CN" dirty="0">
              <a:solidFill>
                <a:srgbClr val="EE9410"/>
              </a:solidFill>
            </a:endParaRPr>
          </a:p>
          <a:p>
            <a:r>
              <a:rPr lang="en-SG" altLang="zh-CN" dirty="0"/>
              <a:t>The black </a:t>
            </a:r>
            <a:r>
              <a:rPr lang="en-SG" altLang="zh-CN" dirty="0" smtClean="0"/>
              <a:t>curve </a:t>
            </a:r>
            <a:r>
              <a:rPr lang="en-SG" altLang="zh-CN" dirty="0"/>
              <a:t>shows the situation when the ball hit the front of the basket.</a:t>
            </a:r>
            <a:endParaRPr lang="zh-CN" altLang="zh-CN" dirty="0"/>
          </a:p>
          <a:p>
            <a:r>
              <a:rPr lang="en-SG" altLang="zh-CN" dirty="0">
                <a:solidFill>
                  <a:srgbClr val="FF0000"/>
                </a:solidFill>
              </a:rPr>
              <a:t>The red </a:t>
            </a:r>
            <a:r>
              <a:rPr lang="en-SG" altLang="zh-CN" dirty="0" smtClean="0">
                <a:solidFill>
                  <a:srgbClr val="FF0000"/>
                </a:solidFill>
              </a:rPr>
              <a:t>curve </a:t>
            </a:r>
            <a:r>
              <a:rPr lang="en-SG" altLang="zh-CN" dirty="0">
                <a:solidFill>
                  <a:srgbClr val="FF0000"/>
                </a:solidFill>
              </a:rPr>
              <a:t>shows the situation </a:t>
            </a:r>
            <a:r>
              <a:rPr lang="en-SG" altLang="zh-CN" dirty="0" smtClean="0">
                <a:solidFill>
                  <a:srgbClr val="FF0000"/>
                </a:solidFill>
              </a:rPr>
              <a:t>where </a:t>
            </a:r>
            <a:r>
              <a:rPr lang="en-SG" altLang="zh-CN" dirty="0">
                <a:solidFill>
                  <a:srgbClr val="FF0000"/>
                </a:solidFill>
              </a:rPr>
              <a:t>the ball hit the back of the basket.</a:t>
            </a:r>
            <a:endParaRPr lang="zh-CN" altLang="zh-CN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0203"/>
            <a:ext cx="5216033" cy="318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6906021" y="2280667"/>
            <a:ext cx="1597297" cy="1216809"/>
          </a:xfrm>
          <a:prstGeom prst="rect">
            <a:avLst/>
          </a:prstGeom>
          <a:noFill/>
          <a:ln>
            <a:solidFill>
              <a:srgbClr val="1C1C1C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320569" y="1080340"/>
            <a:ext cx="5261993" cy="3183521"/>
          </a:xfrm>
          <a:prstGeom prst="rect">
            <a:avLst/>
          </a:prstGeom>
          <a:noFill/>
          <a:ln>
            <a:solidFill>
              <a:srgbClr val="1C1C1C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 flipH="1" flipV="1">
            <a:off x="320569" y="1080340"/>
            <a:ext cx="6585452" cy="1200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连接符 22"/>
          <p:cNvCxnSpPr/>
          <p:nvPr/>
        </p:nvCxnSpPr>
        <p:spPr bwMode="auto">
          <a:xfrm flipH="1" flipV="1">
            <a:off x="5582563" y="1100203"/>
            <a:ext cx="2919060" cy="1180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连接符 25"/>
          <p:cNvCxnSpPr/>
          <p:nvPr/>
        </p:nvCxnSpPr>
        <p:spPr bwMode="auto">
          <a:xfrm flipH="1">
            <a:off x="320569" y="3497476"/>
            <a:ext cx="6585452" cy="7663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接连接符 28"/>
          <p:cNvCxnSpPr/>
          <p:nvPr/>
        </p:nvCxnSpPr>
        <p:spPr bwMode="auto">
          <a:xfrm flipH="1">
            <a:off x="5582563" y="3497476"/>
            <a:ext cx="2920755" cy="7663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32384"/>
            <a:ext cx="5216033" cy="311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0829" y="4283724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 smtClean="0"/>
                  <a:t>The shaded-part of the graph is the range of</a:t>
                </a:r>
                <a14:m>
                  <m:oMath xmlns:m="http://schemas.openxmlformats.org/officeDocument/2006/math">
                    <m:r>
                      <a:rPr lang="en-SG" altLang="zh-CN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zh-CN" altLang="en-SG" i="1">
                        <a:solidFill>
                          <a:srgbClr val="000000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zh-CN" dirty="0" smtClean="0"/>
                  <a:t> and </a:t>
                </a:r>
                <a:r>
                  <a:rPr lang="en-US" altLang="zh-CN" i="1" dirty="0"/>
                  <a:t>v</a:t>
                </a:r>
                <a:r>
                  <a:rPr lang="en-US" altLang="zh-CN" dirty="0"/>
                  <a:t> for scoring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9" y="4283724"/>
                <a:ext cx="45720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176248" y="1468955"/>
                <a:ext cx="4058128" cy="2356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zh-CN" altLang="en-US" sz="2000" dirty="0" smtClean="0"/>
                  <a:t>Change the subject from </a:t>
                </a:r>
                <a:r>
                  <a:rPr lang="zh-CN" altLang="en-US" sz="2000" i="1" dirty="0" smtClean="0"/>
                  <a:t>f</a:t>
                </a:r>
                <a:r>
                  <a:rPr lang="zh-CN" altLang="en-US" sz="2000" dirty="0" smtClean="0"/>
                  <a:t>(x) to </a:t>
                </a:r>
                <a:r>
                  <a:rPr lang="zh-CN" altLang="en-US" sz="2000" i="1" dirty="0" smtClean="0"/>
                  <a:t>v</a:t>
                </a:r>
                <a:r>
                  <a:rPr lang="zh-CN" altLang="en-US" sz="2000" dirty="0" smtClean="0"/>
                  <a:t>, we get the function of </a:t>
                </a:r>
                <a:r>
                  <a:rPr lang="zh-CN" altLang="en-US" sz="2000" i="1" dirty="0" smtClean="0"/>
                  <a:t>v</a:t>
                </a:r>
                <a:r>
                  <a:rPr lang="zh-CN" altLang="en-US" sz="2000" dirty="0" smtClean="0"/>
                  <a:t> against</a:t>
                </a:r>
                <a14:m>
                  <m:oMath xmlns:m="http://schemas.openxmlformats.org/officeDocument/2006/math">
                    <m:r>
                      <a:rPr lang="en-SG" altLang="zh-CN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zh-CN" altLang="en-SG" sz="2000" i="1">
                        <a:solidFill>
                          <a:srgbClr val="000000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zh-CN" altLang="en-US" sz="2000" dirty="0" smtClean="0"/>
                  <a:t>: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zh-CN" altLang="en-US" sz="2000" dirty="0" smtClean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zh-CN" altLang="en-US" sz="2000" dirty="0" smtClean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zh-CN" altLang="en-US" sz="2000" dirty="0" smtClean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zh-CN" altLang="en-US" sz="2000" dirty="0" smtClean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zh-CN" altLang="en-US" sz="2000" dirty="0" smtClean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48" y="1468955"/>
                <a:ext cx="4058128" cy="2356030"/>
              </a:xfrm>
              <a:prstGeom prst="rect">
                <a:avLst/>
              </a:prstGeom>
              <a:blipFill rotWithShape="1">
                <a:blip r:embed="rId8"/>
                <a:stretch>
                  <a:fillRect l="-1652" t="-2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1475656" y="2563950"/>
                <a:ext cx="2596415" cy="1057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altLang="zh-CN" i="0" smtClean="0">
                          <a:latin typeface="Cambria Math"/>
                        </a:rPr>
                        <m:t>v</m:t>
                      </m:r>
                      <m:r>
                        <a:rPr lang="en-SG" altLang="zh-CN" b="0" i="0" smtClean="0">
                          <a:latin typeface="Cambria Math"/>
                        </a:rPr>
                        <m:t>(</m:t>
                      </m:r>
                      <m:r>
                        <a:rPr lang="zh-CN" altLang="en-SG" i="1">
                          <a:solidFill>
                            <a:srgbClr val="000000"/>
                          </a:solidFill>
                          <a:latin typeface="Cambria Math"/>
                        </a:rPr>
                        <m:t>𝛽</m:t>
                      </m:r>
                      <m:r>
                        <a:rPr lang="en-SG" altLang="zh-CN" b="0" i="0" smtClean="0">
                          <a:latin typeface="Cambria Math"/>
                        </a:rPr>
                        <m:t>)</m:t>
                      </m:r>
                      <m:r>
                        <a:rPr lang="en-SG" altLang="zh-CN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SG" altLang="zh-CN" i="1">
                                      <a:latin typeface="Cambria Math"/>
                                    </a:rPr>
                                    <m:t>𝑔</m:t>
                                  </m:r>
                                  <m:sSup>
                                    <m:sSupPr>
                                      <m:ctrlPr>
                                        <a:rPr lang="zh-CN" altLang="zh-C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altLang="zh-CN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SG" altLang="zh-CN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func>
                                <m:funcPr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altLang="zh-CN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SG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SG" altLang="zh-CN" i="1">
                                  <a:latin typeface="Cambria Math"/>
                                </a:rPr>
                                <m:t>2(</m:t>
                              </m:r>
                              <m:r>
                                <a:rPr lang="en-SG" altLang="zh-CN" i="1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altLang="zh-CN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zh-CN" altLang="en-SG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en-SG" altLang="zh-CN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SG" altLang="zh-CN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  <m:r>
                                <a:rPr lang="en-SG" altLang="zh-CN" i="1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563950"/>
                <a:ext cx="2596415" cy="10577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9512" y="4912205"/>
            <a:ext cx="8812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100" dirty="0" smtClean="0"/>
              <a:t>Data retrieved from http</a:t>
            </a:r>
            <a:r>
              <a:rPr lang="en-SG" altLang="zh-CN" sz="1100" dirty="0"/>
              <a:t>://www.sportsknowhow.com/basketball/dimensions/nba-basketball-court-dimensions.html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651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2" grpId="0" animBg="1"/>
      <p:bldP spid="2" grpId="0"/>
      <p:bldP spid="39" grpId="0"/>
      <p:bldP spid="39" grpId="1"/>
      <p:bldP spid="40" grpId="0"/>
      <p:bldP spid="40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文档\project\mib mathinbasketball\final\2015_07\IMG_4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4" y="1894614"/>
            <a:ext cx="4022441" cy="30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640522"/>
            <a:ext cx="182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2-D</a:t>
            </a:r>
            <a:endParaRPr lang="zh-CN" alt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3059832" y="1099912"/>
            <a:ext cx="2664296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77253" y="751851"/>
            <a:ext cx="2057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en-US" altLang="zh-CN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-D</a:t>
            </a:r>
            <a:endParaRPr lang="zh-CN" alt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14238" y="1780456"/>
                <a:ext cx="2520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V the launch speed</a:t>
                </a:r>
              </a:p>
              <a:p>
                <a14:m>
                  <m:oMath xmlns:m="http://schemas.openxmlformats.org/officeDocument/2006/math">
                    <m:r>
                      <a:rPr lang="zh-CN" altLang="en-SG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 launch angle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238" y="1780456"/>
                <a:ext cx="252028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932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 bwMode="auto">
          <a:xfrm>
            <a:off x="693575" y="4732784"/>
            <a:ext cx="4022440" cy="0"/>
          </a:xfrm>
          <a:prstGeom prst="line">
            <a:avLst/>
          </a:prstGeom>
          <a:ln w="38100">
            <a:solidFill>
              <a:srgbClr val="D7860F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75" y="1894614"/>
            <a:ext cx="4022441" cy="301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74" y="1894614"/>
            <a:ext cx="4022440" cy="301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74" y="1894614"/>
            <a:ext cx="4022440" cy="301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74" y="1894614"/>
            <a:ext cx="4022440" cy="301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加号 14"/>
          <p:cNvSpPr/>
          <p:nvPr/>
        </p:nvSpPr>
        <p:spPr bwMode="auto">
          <a:xfrm>
            <a:off x="6711161" y="2426787"/>
            <a:ext cx="792088" cy="737401"/>
          </a:xfrm>
          <a:prstGeom prst="mathPlus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4405" y="348134"/>
            <a:ext cx="315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 smtClean="0"/>
              <a:t>To find the trend of possibility of scoring in 3-D condition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66504" y="3205515"/>
            <a:ext cx="3269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altLang="zh-CN" dirty="0" smtClean="0"/>
              <a:t>Optimum release height (h)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altLang="zh-CN" dirty="0" smtClean="0"/>
              <a:t>Shifting </a:t>
            </a:r>
            <a:r>
              <a:rPr lang="en-SG" altLang="zh-CN" dirty="0"/>
              <a:t>angle variation (</a:t>
            </a:r>
            <a:r>
              <a:rPr lang="en-SG" altLang="zh-CN" i="1" dirty="0"/>
              <a:t>γ</a:t>
            </a:r>
            <a:r>
              <a:rPr lang="en-SG" altLang="zh-CN" dirty="0"/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altLang="zh-CN" dirty="0"/>
              <a:t>Wiggle room (</a:t>
            </a:r>
            <a:r>
              <a:rPr lang="en-SG" altLang="zh-CN" i="1" dirty="0"/>
              <a:t>s</a:t>
            </a:r>
            <a:r>
              <a:rPr lang="en-SG" altLang="zh-CN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altLang="zh-CN" dirty="0"/>
              <a:t>Position of the player (</a:t>
            </a:r>
            <a:r>
              <a:rPr lang="en-SG" altLang="zh-CN" i="1" dirty="0"/>
              <a:t>x</a:t>
            </a:r>
            <a:r>
              <a:rPr lang="en-SG" altLang="zh-CN" dirty="0" smtClean="0"/>
              <a:t>,</a:t>
            </a:r>
            <a:r>
              <a:rPr lang="zh-CN" altLang="en-US" dirty="0"/>
              <a:t>𝜃</a:t>
            </a:r>
            <a:r>
              <a:rPr lang="en-SG" altLang="zh-CN" dirty="0" smtClean="0"/>
              <a:t>)</a:t>
            </a:r>
            <a:endParaRPr lang="en-SG" altLang="zh-CN" dirty="0"/>
          </a:p>
          <a:p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21642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5" grpId="0" animBg="1"/>
      <p:bldP spid="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44487615"/>
                  </p:ext>
                </p:extLst>
              </p:nvPr>
            </p:nvGraphicFramePr>
            <p:xfrm>
              <a:off x="179512" y="628328"/>
              <a:ext cx="8604448" cy="38277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44487615"/>
                  </p:ext>
                </p:extLst>
              </p:nvPr>
            </p:nvGraphicFramePr>
            <p:xfrm>
              <a:off x="179512" y="628328"/>
              <a:ext cx="8604448" cy="38277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10" name="六边形 9"/>
          <p:cNvSpPr/>
          <p:nvPr/>
        </p:nvSpPr>
        <p:spPr>
          <a:xfrm>
            <a:off x="5580112" y="663577"/>
            <a:ext cx="1384544" cy="1188887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六边形 11"/>
          <p:cNvSpPr/>
          <p:nvPr/>
        </p:nvSpPr>
        <p:spPr>
          <a:xfrm>
            <a:off x="1979712" y="2607793"/>
            <a:ext cx="1384544" cy="1188887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六边形 13"/>
          <p:cNvSpPr/>
          <p:nvPr/>
        </p:nvSpPr>
        <p:spPr>
          <a:xfrm>
            <a:off x="4355976" y="1276400"/>
            <a:ext cx="1384544" cy="1188887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63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989844" y="662631"/>
            <a:ext cx="7154155" cy="4272149"/>
            <a:chOff x="1989844" y="662631"/>
            <a:chExt cx="7154155" cy="4272149"/>
          </a:xfrm>
        </p:grpSpPr>
        <p:pic>
          <p:nvPicPr>
            <p:cNvPr id="3074" name="Picture 2" descr="E:\文档\project\mib mathinbasketball\pictures\bank shot geometry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844" y="662631"/>
              <a:ext cx="7154155" cy="4272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 bwMode="auto">
            <a:xfrm>
              <a:off x="1989844" y="1276400"/>
              <a:ext cx="1936777" cy="1166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3" name="文本框 5"/>
          <p:cNvSpPr txBox="1"/>
          <p:nvPr/>
        </p:nvSpPr>
        <p:spPr>
          <a:xfrm>
            <a:off x="355333" y="772344"/>
            <a:ext cx="3962400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+mj-lt"/>
              </a:rPr>
              <a:t>By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using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trigonometry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functions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and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applying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Pythagoras's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Theorem</a:t>
            </a:r>
            <a:r>
              <a:rPr lang="zh-CN" altLang="en-US" dirty="0">
                <a:latin typeface="+mj-lt"/>
              </a:rPr>
              <a:t>：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6"/>
              <p:cNvSpPr txBox="1"/>
              <p:nvPr/>
            </p:nvSpPr>
            <p:spPr>
              <a:xfrm>
                <a:off x="334335" y="1973467"/>
                <a:ext cx="3886098" cy="93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altLang="zh-CN" sz="2000">
                        <a:latin typeface="Cambria Math"/>
                      </a:rPr>
                      <m:t>∠</m:t>
                    </m:r>
                    <m:r>
                      <m:rPr>
                        <m:sty m:val="p"/>
                      </m:rPr>
                      <a:rPr lang="en-SG" altLang="zh-CN" sz="2000">
                        <a:latin typeface="Cambria Math"/>
                      </a:rPr>
                      <m:t>NHK</m:t>
                    </m:r>
                    <m:r>
                      <m:rPr>
                        <m:nor/>
                      </m:rPr>
                      <a:rPr lang="en-US" altLang="zh-CN" sz="2000" dirty="0"/>
                      <m:t>(</m:t>
                    </m:r>
                    <m:r>
                      <m:rPr>
                        <m:nor/>
                      </m:rPr>
                      <a:rPr lang="en-US" altLang="zh-CN" sz="2000" dirty="0"/>
                      <m:t>γ</m:t>
                    </m:r>
                    <m:r>
                      <m:rPr>
                        <m:nor/>
                      </m:rPr>
                      <a:rPr lang="en-US" altLang="zh-CN" sz="2000" dirty="0"/>
                      <m:t>)</m:t>
                    </m:r>
                  </m:oMath>
                </a14:m>
                <a:r>
                  <a:rPr lang="en-SG" altLang="zh-CN" sz="2400" dirty="0">
                    <a:latin typeface="DK Crayon Crumble"/>
                  </a:rPr>
                  <a:t>=2</a:t>
                </a:r>
                <a14:m>
                  <m:oMath xmlns:m="http://schemas.openxmlformats.org/officeDocument/2006/math">
                    <m:r>
                      <a:rPr lang="en-SG" altLang="zh-CN" sz="2400" i="1">
                        <a:latin typeface="Cambria Math"/>
                      </a:rPr>
                      <m:t>∠</m:t>
                    </m:r>
                  </m:oMath>
                </a14:m>
                <a:r>
                  <a:rPr lang="en-SG" altLang="zh-CN" sz="2400" dirty="0">
                    <a:latin typeface="DK Crayon Crumble"/>
                  </a:rPr>
                  <a:t>DHK </a:t>
                </a:r>
                <a:r>
                  <a:rPr lang="en-SG" altLang="zh-CN" sz="2000" dirty="0">
                    <a:latin typeface="DK Crayon Crumble"/>
                  </a:rPr>
                  <a:t>=2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0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SG" altLang="zh-CN" sz="200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SG" altLang="zh-CN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SG" altLang="zh-CN" sz="2000" i="1">
                                <a:latin typeface="Cambria Math"/>
                              </a:rPr>
                              <m:t>𝑟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zh-CN" altLang="zh-CN" sz="2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zh-CN" altLang="zh-CN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SG" altLang="zh-CN" sz="2000" i="1">
                                            <a:latin typeface="Cambria Math"/>
                                          </a:rPr>
                                          <m:t>𝑥𝑐𝑜𝑠</m:t>
                                        </m:r>
                                        <m:r>
                                          <a:rPr lang="en-SG" altLang="zh-CN" sz="2000" i="1" smtClean="0">
                                            <a:latin typeface="Cambria Math"/>
                                          </a:rPr>
                                          <m:t>𝜃</m:t>
                                        </m:r>
                                        <m:r>
                                          <a:rPr lang="en-SG" altLang="zh-CN" sz="20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SG" altLang="zh-CN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SG" altLang="zh-CN" sz="20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SG" altLang="zh-CN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SG" altLang="zh-CN" sz="2000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zh-CN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SG" altLang="zh-CN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SG" altLang="zh-CN" sz="2000" i="1">
                                        <a:latin typeface="Cambria Math"/>
                                      </a:rPr>
                                      <m:t>𝑥𝑠𝑖𝑛</m:t>
                                    </m:r>
                                    <m:r>
                                      <a:rPr lang="en-SG" altLang="zh-CN" sz="2000" i="1" smtClean="0">
                                        <a:latin typeface="Cambria Math"/>
                                      </a:rPr>
                                      <m:t>𝜃</m:t>
                                    </m:r>
                                    <m:r>
                                      <a:rPr lang="en-SG" altLang="zh-CN" sz="20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SG" altLang="zh-CN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func>
                  </m:oMath>
                </a14:m>
                <a:endParaRPr lang="zh-CN" altLang="zh-CN" sz="2000" dirty="0"/>
              </a:p>
            </p:txBody>
          </p:sp>
        </mc:Choice>
        <mc:Fallback xmlns="">
          <p:sp>
            <p:nvSpPr>
              <p:cNvPr id="14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35" y="1973467"/>
                <a:ext cx="3886098" cy="939296"/>
              </a:xfrm>
              <a:prstGeom prst="rect">
                <a:avLst/>
              </a:prstGeom>
              <a:blipFill rotWithShape="1">
                <a:blip r:embed="rId3"/>
                <a:stretch>
                  <a:fillRect l="-1727" t="-4545" b="-3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7"/>
          <p:cNvSpPr txBox="1"/>
          <p:nvPr/>
        </p:nvSpPr>
        <p:spPr>
          <a:xfrm>
            <a:off x="334335" y="3151288"/>
            <a:ext cx="320040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SG" altLang="zh-CN" dirty="0" smtClean="0">
                <a:latin typeface="+mj-lt"/>
              </a:rPr>
              <a:t>As</a:t>
            </a:r>
            <a:r>
              <a:rPr lang="en-SG" altLang="zh-CN" i="1" dirty="0" smtClean="0">
                <a:latin typeface="+mj-lt"/>
              </a:rPr>
              <a:t> θ </a:t>
            </a:r>
            <a:r>
              <a:rPr lang="en-SG" altLang="zh-CN" dirty="0" smtClean="0">
                <a:latin typeface="+mj-lt"/>
              </a:rPr>
              <a:t>decreases</a:t>
            </a:r>
            <a:r>
              <a:rPr lang="en-US" altLang="zh-CN" dirty="0">
                <a:latin typeface="+mj-lt"/>
              </a:rPr>
              <a:t>,</a:t>
            </a:r>
            <a:r>
              <a:rPr lang="zh-CN" altLang="zh-CN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∠NHK </a:t>
            </a:r>
            <a:r>
              <a:rPr lang="en-US" altLang="zh-CN" dirty="0" smtClean="0">
                <a:latin typeface="+mj-lt"/>
              </a:rPr>
              <a:t>(</a:t>
            </a:r>
            <a:r>
              <a:rPr lang="en-US" altLang="zh-CN" sz="3200" dirty="0"/>
              <a:t>γ</a:t>
            </a:r>
            <a:r>
              <a:rPr lang="en-US" altLang="zh-CN" dirty="0" smtClean="0">
                <a:latin typeface="+mj-lt"/>
              </a:rPr>
              <a:t>)also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decreases</a:t>
            </a:r>
            <a:endParaRPr lang="zh-CN" altLang="en-US" dirty="0">
              <a:latin typeface="+mj-lt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345221" y="4062940"/>
            <a:ext cx="3581400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+mj-lt"/>
              </a:rPr>
              <a:t>When </a:t>
            </a:r>
            <a:r>
              <a:rPr lang="en-US" altLang="zh-CN" i="1" dirty="0">
                <a:latin typeface="+mj-lt"/>
              </a:rPr>
              <a:t>θ</a:t>
            </a:r>
            <a:r>
              <a:rPr lang="en-US" altLang="zh-CN" dirty="0">
                <a:latin typeface="+mj-lt"/>
              </a:rPr>
              <a:t> reaches </a:t>
            </a:r>
            <a:r>
              <a:rPr lang="en-US" altLang="zh-CN" dirty="0" smtClean="0">
                <a:latin typeface="+mj-lt"/>
              </a:rPr>
              <a:t>π/2,γ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is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biggest.</a:t>
            </a:r>
            <a:endParaRPr lang="zh-CN" altLang="en-US" dirty="0">
              <a:latin typeface="+mj-lt"/>
            </a:endParaRPr>
          </a:p>
        </p:txBody>
      </p:sp>
      <p:pic>
        <p:nvPicPr>
          <p:cNvPr id="19" name="image29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" r="-1125"/>
          <a:stretch>
            <a:fillRect/>
          </a:stretch>
        </p:blipFill>
        <p:spPr bwMode="auto">
          <a:xfrm>
            <a:off x="4256858" y="772344"/>
            <a:ext cx="44196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069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7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29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" r="-1125"/>
          <a:stretch>
            <a:fillRect/>
          </a:stretch>
        </p:blipFill>
        <p:spPr bwMode="auto">
          <a:xfrm>
            <a:off x="4317610" y="755066"/>
            <a:ext cx="44196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本框 5"/>
          <p:cNvSpPr txBox="1">
            <a:spLocks noChangeArrowheads="1"/>
          </p:cNvSpPr>
          <p:nvPr/>
        </p:nvSpPr>
        <p:spPr bwMode="auto">
          <a:xfrm>
            <a:off x="536482" y="755066"/>
            <a:ext cx="3962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+mj-lt"/>
              </a:rPr>
              <a:t>Through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calculation:</a:t>
            </a:r>
          </a:p>
          <a:p>
            <a:endParaRPr lang="zh-CN" altLang="en-US" sz="1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6"/>
              <p:cNvSpPr txBox="1">
                <a:spLocks noChangeArrowheads="1"/>
              </p:cNvSpPr>
              <p:nvPr/>
            </p:nvSpPr>
            <p:spPr bwMode="auto">
              <a:xfrm>
                <a:off x="323528" y="2140496"/>
                <a:ext cx="3429000" cy="2696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zh-CN" sz="1800" dirty="0">
                  <a:latin typeface="+mj-lt"/>
                </a:endParaRPr>
              </a:p>
              <a:p>
                <a:r>
                  <a:rPr lang="en-SG" altLang="zh-CN" sz="1800" dirty="0">
                    <a:latin typeface="+mj-lt"/>
                  </a:rPr>
                  <a:t>    </a:t>
                </a:r>
                <a:endParaRPr lang="zh-CN" altLang="zh-CN" sz="1800" dirty="0">
                  <a:latin typeface="+mj-lt"/>
                </a:endParaRPr>
              </a:p>
              <a:p>
                <a:r>
                  <a:rPr lang="en-SG" altLang="zh-CN" dirty="0" smtClean="0">
                    <a:latin typeface="+mj-lt"/>
                  </a:rPr>
                  <a:t>Where</a:t>
                </a:r>
                <a:r>
                  <a:rPr lang="en-SG" altLang="zh-CN" dirty="0">
                    <a:latin typeface="+mj-lt"/>
                  </a:rPr>
                  <a:t>:</a:t>
                </a:r>
                <a:endParaRPr lang="zh-CN" altLang="zh-CN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altLang="zh-CN" sz="1800">
                          <a:latin typeface="Cambria Math"/>
                        </a:rPr>
                        <m:t>γ</m:t>
                      </m:r>
                      <m:r>
                        <a:rPr lang="en-SG" altLang="zh-CN" sz="1800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zh-CN" altLang="zh-CN" sz="1800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zh-CN" altLang="zh-CN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SG" altLang="zh-CN" sz="180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SG" altLang="zh-CN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SG" altLang="zh-CN" sz="180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SG" altLang="zh-CN" sz="1800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zh-CN" altLang="zh-CN" sz="1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SG" altLang="zh-CN" sz="1800" i="1"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SG" altLang="zh-CN" sz="1800" i="1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  <m:r>
                            <a:rPr lang="en-SG" altLang="zh-CN" sz="18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zh-CN" sz="1800" dirty="0">
                  <a:latin typeface="+mj-lt"/>
                </a:endParaRPr>
              </a:p>
              <a:p>
                <a:r>
                  <a:rPr lang="en-SG" altLang="zh-CN" sz="1800" dirty="0">
                    <a:latin typeface="+mj-lt"/>
                  </a:rPr>
                  <a:t> </a:t>
                </a:r>
                <a:endParaRPr lang="zh-CN" altLang="zh-CN" sz="18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altLang="zh-CN" sz="1800">
                          <a:latin typeface="Cambria Math"/>
                        </a:rPr>
                        <m:t>α</m:t>
                      </m:r>
                      <m:r>
                        <a:rPr lang="en-SG" altLang="zh-CN" sz="180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zh-CN" altLang="zh-CN" sz="1800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zh-CN" altLang="zh-CN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SG" altLang="zh-CN" sz="180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SG" altLang="zh-CN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SG" altLang="zh-CN" sz="180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zh-CN" altLang="zh-CN" sz="1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SG" altLang="zh-CN" sz="1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SG" altLang="zh-CN" sz="1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SG" altLang="zh-CN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SG" altLang="zh-CN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SG" altLang="zh-CN" sz="1800" i="1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zh-CN" altLang="zh-CN" sz="18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altLang="zh-CN" sz="1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SG" altLang="zh-CN" sz="18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140496"/>
                <a:ext cx="3429000" cy="2696444"/>
              </a:xfrm>
              <a:prstGeom prst="rect">
                <a:avLst/>
              </a:prstGeom>
              <a:blipFill rotWithShape="1">
                <a:blip r:embed="rId4"/>
                <a:stretch>
                  <a:fillRect l="-26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8"/>
              <p:cNvSpPr txBox="1">
                <a:spLocks noChangeArrowheads="1"/>
              </p:cNvSpPr>
              <p:nvPr/>
            </p:nvSpPr>
            <p:spPr bwMode="auto">
              <a:xfrm>
                <a:off x="3357935" y="1113623"/>
                <a:ext cx="3505200" cy="1846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dirty="0" smtClean="0">
                    <a:latin typeface="+mj-lt"/>
                  </a:rPr>
                  <a:t>s(FG):</a:t>
                </a:r>
                <a:r>
                  <a:rPr lang="zh-CN" altLang="en-US" dirty="0" smtClean="0">
                    <a:latin typeface="+mj-lt"/>
                  </a:rPr>
                  <a:t> </a:t>
                </a:r>
                <a:endParaRPr lang="en-US" altLang="zh-CN" dirty="0" smtClean="0">
                  <a:latin typeface="+mj-lt"/>
                </a:endParaRPr>
              </a:p>
              <a:p>
                <a:r>
                  <a:rPr lang="en-US" altLang="zh-CN" dirty="0" smtClean="0">
                    <a:latin typeface="+mj-lt"/>
                  </a:rPr>
                  <a:t>wiggle</a:t>
                </a:r>
                <a:r>
                  <a:rPr lang="zh-CN" altLang="en-US" dirty="0" smtClean="0">
                    <a:latin typeface="+mj-lt"/>
                  </a:rPr>
                  <a:t> </a:t>
                </a:r>
                <a:r>
                  <a:rPr lang="en-US" altLang="zh-CN" dirty="0" smtClean="0">
                    <a:latin typeface="+mj-lt"/>
                  </a:rPr>
                  <a:t>room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altLang="zh-CN" b="0" i="1" smtClean="0">
                          <a:latin typeface="Cambria Math"/>
                        </a:rPr>
                        <m:t>𝛾</m:t>
                      </m:r>
                      <m:r>
                        <a:rPr lang="zh-CN" altLang="en-US" b="0" i="1" smtClean="0">
                          <a:latin typeface="Cambria Math"/>
                        </a:rPr>
                        <m:t>：</m:t>
                      </m:r>
                      <m:r>
                        <a:rPr lang="en-SG" altLang="zh-CN" b="0">
                          <a:latin typeface="Cambria Math"/>
                        </a:rPr>
                        <m:t>∠</m:t>
                      </m:r>
                      <m:r>
                        <a:rPr lang="en-SG" altLang="zh-CN" b="0" i="1">
                          <a:latin typeface="Cambria Math"/>
                        </a:rPr>
                        <m:t>𝑁𝐻𝐾</m:t>
                      </m:r>
                    </m:oMath>
                  </m:oMathPara>
                </a14:m>
                <a:endParaRPr lang="en-US" altLang="zh-CN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altLang="zh-CN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：</m:t>
                      </m:r>
                      <m:r>
                        <a:rPr lang="en-SG" altLang="zh-CN" b="0">
                          <a:solidFill>
                            <a:schemeClr val="tx1"/>
                          </a:solidFill>
                          <a:latin typeface="Cambria Math"/>
                        </a:rPr>
                        <m:t>∠</m:t>
                      </m:r>
                      <m:r>
                        <a:rPr lang="en-SG" altLang="zh-CN" b="0" i="1">
                          <a:solidFill>
                            <a:schemeClr val="tx1"/>
                          </a:solidFill>
                          <a:latin typeface="Cambria Math"/>
                        </a:rPr>
                        <m:t>𝐷𝐻𝐿</m:t>
                      </m:r>
                    </m:oMath>
                  </m:oMathPara>
                </a14:m>
                <a:endParaRPr lang="zh-CN" altLang="zh-CN" dirty="0">
                  <a:solidFill>
                    <a:schemeClr val="tx1"/>
                  </a:solidFill>
                  <a:latin typeface="+mj-lt"/>
                </a:endParaRPr>
              </a:p>
              <a:p>
                <a:endParaRPr lang="zh-CN" alt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7935" y="1113623"/>
                <a:ext cx="3505200" cy="1846659"/>
              </a:xfrm>
              <a:prstGeom prst="rect">
                <a:avLst/>
              </a:prstGeom>
              <a:blipFill rotWithShape="1">
                <a:blip r:embed="rId5"/>
                <a:stretch>
                  <a:fillRect l="-2783" t="-2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/>
          <p:cNvCxnSpPr/>
          <p:nvPr/>
        </p:nvCxnSpPr>
        <p:spPr bwMode="auto">
          <a:xfrm>
            <a:off x="5076056" y="2761666"/>
            <a:ext cx="0" cy="1035014"/>
          </a:xfrm>
          <a:prstGeom prst="line">
            <a:avLst/>
          </a:prstGeom>
          <a:ln w="19050">
            <a:solidFill>
              <a:srgbClr val="0070C0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87618" y="2421813"/>
            <a:ext cx="47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 smtClean="0">
                <a:solidFill>
                  <a:srgbClr val="0070C0"/>
                </a:solidFill>
              </a:rPr>
              <a:t>Q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7257" y="292755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 smtClean="0">
                <a:solidFill>
                  <a:srgbClr val="0070C0"/>
                </a:solidFill>
              </a:rPr>
              <a:t>   QG      -       QF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29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" r="-1125"/>
          <a:stretch>
            <a:fillRect/>
          </a:stretch>
        </p:blipFill>
        <p:spPr bwMode="auto">
          <a:xfrm>
            <a:off x="4256858" y="772344"/>
            <a:ext cx="44196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本框 2"/>
          <p:cNvSpPr txBox="1"/>
          <p:nvPr/>
        </p:nvSpPr>
        <p:spPr>
          <a:xfrm>
            <a:off x="143784" y="988368"/>
            <a:ext cx="4267200" cy="110799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+mj-lt"/>
              </a:rPr>
              <a:t>Substitute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x</a:t>
            </a:r>
            <a:r>
              <a:rPr lang="zh-CN" altLang="zh-CN" dirty="0">
                <a:latin typeface="+mj-lt"/>
              </a:rPr>
              <a:t>,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y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and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r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by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data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and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plot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graph</a:t>
            </a:r>
            <a:r>
              <a:rPr lang="zh-CN" altLang="en-US" dirty="0">
                <a:latin typeface="+mj-lt"/>
              </a:rPr>
              <a:t> </a:t>
            </a:r>
            <a:endParaRPr lang="en-US" altLang="zh-CN" dirty="0">
              <a:latin typeface="+mj-lt"/>
            </a:endParaRPr>
          </a:p>
          <a:p>
            <a:endParaRPr lang="zh-CN" altLang="en-US" sz="1800" dirty="0">
              <a:latin typeface="+mj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52807" y="2102905"/>
            <a:ext cx="6370236" cy="2961620"/>
            <a:chOff x="2152605" y="2034095"/>
            <a:chExt cx="6370236" cy="2961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921888" y="4626383"/>
                  <a:ext cx="6009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altLang="zh-CN" i="1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1888" y="4626383"/>
                  <a:ext cx="60095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152605" y="2130444"/>
                  <a:ext cx="6009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605" y="2130444"/>
                  <a:ext cx="60095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组合 28"/>
            <p:cNvGrpSpPr/>
            <p:nvPr/>
          </p:nvGrpSpPr>
          <p:grpSpPr>
            <a:xfrm>
              <a:off x="2453082" y="2034095"/>
              <a:ext cx="6022501" cy="2701957"/>
              <a:chOff x="2453082" y="2034095"/>
              <a:chExt cx="6022501" cy="2701957"/>
            </a:xfrm>
          </p:grpSpPr>
          <p:pic>
            <p:nvPicPr>
              <p:cNvPr id="19" name="image22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9" b="5887"/>
              <a:stretch/>
            </p:blipFill>
            <p:spPr bwMode="auto">
              <a:xfrm>
                <a:off x="2558216" y="2130444"/>
                <a:ext cx="5838466" cy="2605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" name="直接箭头连接符 12"/>
              <p:cNvCxnSpPr/>
              <p:nvPr/>
            </p:nvCxnSpPr>
            <p:spPr bwMode="auto">
              <a:xfrm>
                <a:off x="2453082" y="4626383"/>
                <a:ext cx="6022501" cy="0"/>
              </a:xfrm>
              <a:prstGeom prst="straightConnector1">
                <a:avLst/>
              </a:prstGeom>
              <a:ln w="19050"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 bwMode="auto">
              <a:xfrm flipV="1">
                <a:off x="2692982" y="2034095"/>
                <a:ext cx="0" cy="2701957"/>
              </a:xfrm>
              <a:prstGeom prst="straightConnector1">
                <a:avLst/>
              </a:prstGeom>
              <a:ln w="19050"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7"/>
              <p:cNvSpPr txBox="1"/>
              <p:nvPr/>
            </p:nvSpPr>
            <p:spPr>
              <a:xfrm>
                <a:off x="1213740" y="3029717"/>
                <a:ext cx="5105400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en-SG" altLang="zh-CN" dirty="0" smtClean="0">
                    <a:latin typeface="+mj-lt"/>
                  </a:rPr>
                  <a:t>When</a:t>
                </a:r>
                <a14:m>
                  <m:oMath xmlns:m="http://schemas.openxmlformats.org/officeDocument/2006/math">
                    <m:r>
                      <a:rPr lang="en-SG" altLang="zh-CN" b="0" i="0" smtClean="0">
                        <a:latin typeface="Cambria Math"/>
                      </a:rPr>
                      <m:t> </m:t>
                    </m:r>
                    <m:r>
                      <a:rPr lang="en-SG" altLang="zh-CN" i="1">
                        <a:latin typeface="Cambria Math"/>
                      </a:rPr>
                      <m:t>𝜃</m:t>
                    </m:r>
                    <m:r>
                      <a:rPr lang="en-SG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SG" altLang="zh-CN" dirty="0" smtClean="0">
                    <a:latin typeface="+mj-lt"/>
                  </a:rPr>
                  <a:t>increases</a:t>
                </a:r>
                <a:r>
                  <a:rPr lang="en-SG" altLang="zh-CN" dirty="0">
                    <a:latin typeface="+mj-lt"/>
                  </a:rPr>
                  <a:t>, the </a:t>
                </a:r>
                <a:r>
                  <a:rPr lang="en-SG" altLang="zh-CN" dirty="0" smtClean="0">
                    <a:latin typeface="+mj-lt"/>
                  </a:rPr>
                  <a:t>wiggle room(</a:t>
                </a:r>
                <a:r>
                  <a:rPr lang="en-SG" altLang="zh-CN" i="1" dirty="0" smtClean="0">
                    <a:latin typeface="+mj-lt"/>
                  </a:rPr>
                  <a:t>s</a:t>
                </a:r>
                <a:r>
                  <a:rPr lang="en-SG" altLang="zh-CN" dirty="0">
                    <a:latin typeface="+mj-lt"/>
                  </a:rPr>
                  <a:t>) decreases.</a:t>
                </a:r>
                <a:endParaRPr lang="zh-CN" altLang="zh-CN" dirty="0">
                  <a:latin typeface="+mj-lt"/>
                </a:endParaRPr>
              </a:p>
              <a:p>
                <a:endParaRPr lang="zh-CN" alt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740" y="3029717"/>
                <a:ext cx="5105400" cy="1107996"/>
              </a:xfrm>
              <a:prstGeom prst="rect">
                <a:avLst/>
              </a:prstGeom>
              <a:blipFill rotWithShape="1">
                <a:blip r:embed="rId7"/>
                <a:stretch>
                  <a:fillRect l="-1790" t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79512" y="4912205"/>
            <a:ext cx="8812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100" dirty="0" smtClean="0"/>
              <a:t>Data retrieved from http</a:t>
            </a:r>
            <a:r>
              <a:rPr lang="en-SG" altLang="zh-CN" sz="1100" dirty="0"/>
              <a:t>://www.sportsknowhow.com/basketball/dimensions/nba-basketball-court-dimensions.html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1749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119811"/>
            <a:ext cx="4824536" cy="338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940152" y="2140496"/>
            <a:ext cx="2430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x increases  the wiggle room(s) increases</a:t>
            </a:r>
          </a:p>
          <a:p>
            <a:r>
              <a:rPr lang="en-US" altLang="zh-CN" dirty="0"/>
              <a:t>x increases  ∠NHK (γ) decreases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503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34569450"/>
                  </p:ext>
                </p:extLst>
              </p:nvPr>
            </p:nvGraphicFramePr>
            <p:xfrm>
              <a:off x="179512" y="628328"/>
              <a:ext cx="8604448" cy="38277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34569450"/>
                  </p:ext>
                </p:extLst>
              </p:nvPr>
            </p:nvGraphicFramePr>
            <p:xfrm>
              <a:off x="179512" y="628328"/>
              <a:ext cx="8604448" cy="38277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10" name="六边形 9"/>
          <p:cNvSpPr/>
          <p:nvPr/>
        </p:nvSpPr>
        <p:spPr>
          <a:xfrm>
            <a:off x="1979712" y="1276400"/>
            <a:ext cx="1384544" cy="1188887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六边形 11"/>
          <p:cNvSpPr/>
          <p:nvPr/>
        </p:nvSpPr>
        <p:spPr>
          <a:xfrm>
            <a:off x="3203848" y="1924472"/>
            <a:ext cx="1384544" cy="1188887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六边形 13"/>
          <p:cNvSpPr/>
          <p:nvPr/>
        </p:nvSpPr>
        <p:spPr>
          <a:xfrm>
            <a:off x="1980726" y="2572544"/>
            <a:ext cx="1384544" cy="1188887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7760160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148064" y="916360"/>
                <a:ext cx="3931846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</a:rPr>
                      <m:t>𝑥</m:t>
                    </m:r>
                    <m:r>
                      <a:rPr lang="en-SG" altLang="zh-CN" b="0" i="1" baseline="-25000" smtClean="0">
                        <a:latin typeface="Cambria Math"/>
                      </a:rPr>
                      <m:t>1</m:t>
                    </m:r>
                    <m:r>
                      <a:rPr lang="en-US" altLang="zh-CN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(</m:t>
                            </m:r>
                            <m:r>
                              <a:rPr lang="en-SG" altLang="zh-C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𝑠𝑖𝑛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+(</m:t>
                            </m:r>
                            <m:r>
                              <a:rPr lang="en-SG" altLang="zh-C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𝑐𝑜𝑠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r>
                      <a:rPr lang="en-SG" altLang="zh-CN" b="0" i="1" smtClean="0">
                        <a:latin typeface="Cambria Math"/>
                      </a:rPr>
                      <m:t>𝑟</m:t>
                    </m:r>
                    <m:r>
                      <a:rPr lang="en-US" altLang="zh-CN" i="1">
                        <a:latin typeface="Cambria Math"/>
                      </a:rPr>
                      <m:t>   </m:t>
                    </m:r>
                  </m:oMath>
                </a14:m>
                <a:r>
                  <a:rPr lang="en-US" altLang="zh-CN" dirty="0" smtClean="0"/>
                  <a:t>   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916360"/>
                <a:ext cx="3931846" cy="427746"/>
              </a:xfrm>
              <a:prstGeom prst="rect">
                <a:avLst/>
              </a:prstGeom>
              <a:blipFill rotWithShape="1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148064" y="1348408"/>
                <a:ext cx="3867725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</a:rPr>
                      <m:t>𝑥</m:t>
                    </m:r>
                    <m:r>
                      <a:rPr lang="en-SG" altLang="zh-CN" b="0" i="1" baseline="-25000" smtClean="0">
                        <a:latin typeface="Cambria Math"/>
                      </a:rPr>
                      <m:t>2</m:t>
                    </m:r>
                    <m:r>
                      <a:rPr lang="en-US" altLang="zh-CN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(</m:t>
                            </m:r>
                            <m:r>
                              <a:rPr lang="en-SG" altLang="zh-C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𝑠𝑖𝑛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+(</m:t>
                            </m:r>
                            <m:r>
                              <a:rPr lang="en-SG" altLang="zh-C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𝑐𝑜𝑠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r>
                      <a:rPr lang="en-SG" altLang="zh-CN" b="0" i="1" smtClean="0">
                        <a:latin typeface="Cambria Math"/>
                      </a:rPr>
                      <m:t>𝑟</m:t>
                    </m:r>
                    <m:r>
                      <a:rPr lang="en-US" altLang="zh-CN" i="1">
                        <a:latin typeface="Cambria Math"/>
                      </a:rPr>
                      <m:t>   </m:t>
                    </m:r>
                  </m:oMath>
                </a14:m>
                <a:r>
                  <a:rPr lang="en-US" altLang="zh-CN" dirty="0" smtClean="0"/>
                  <a:t>  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348408"/>
                <a:ext cx="3867725" cy="427746"/>
              </a:xfrm>
              <a:prstGeom prst="rect">
                <a:avLst/>
              </a:prstGeom>
              <a:blipFill rotWithShape="1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5" y="518146"/>
            <a:ext cx="4139952" cy="402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722507" y="2533132"/>
                <a:ext cx="4421493" cy="1151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SG" altLang="zh-CN" sz="2400" dirty="0" smtClean="0"/>
                  <a:t>=</a:t>
                </a:r>
                <a:r>
                  <a:rPr lang="zh-CN" altLang="zh-CN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SG" altLang="zh-CN" sz="2400" b="0" i="1" baseline="-25000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altLang="zh-CN" sz="2400" i="1">
                                <a:latin typeface="Cambria Math"/>
                              </a:rPr>
                              <m:t>𝑐𝑜𝑠</m:t>
                            </m:r>
                            <m:r>
                              <a:rPr lang="zh-CN" altLang="en-US" sz="2400" i="1" smtClean="0">
                                <a:latin typeface="Cambria Math"/>
                              </a:rPr>
                              <m:t>𝛽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2(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SG" altLang="zh-CN" sz="2400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𝑡𝑎𝑛</m:t>
                            </m:r>
                            <m:r>
                              <a:rPr lang="zh-CN" altLang="en-US" sz="2400" i="1" smtClean="0">
                                <a:latin typeface="Cambria Math"/>
                              </a:rPr>
                              <m:t>𝛽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a:rPr lang="en-SG" altLang="zh-CN" sz="2400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SG" altLang="zh-CN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SG" altLang="zh-CN" sz="2400" b="0" i="1" baseline="-2500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altLang="zh-CN" sz="2400" i="1">
                                <a:latin typeface="Cambria Math"/>
                              </a:rPr>
                              <m:t>𝑐𝑜𝑠</m:t>
                            </m:r>
                            <m:r>
                              <a:rPr lang="zh-CN" altLang="en-US" sz="2400" i="1" smtClean="0">
                                <a:latin typeface="Cambria Math"/>
                              </a:rPr>
                              <m:t>𝛽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2(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SG" altLang="zh-CN" sz="2400" b="0" i="1" baseline="-25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𝑡𝑎𝑛</m:t>
                            </m:r>
                            <m:r>
                              <a:rPr lang="zh-CN" altLang="en-US" sz="2400" i="1" smtClean="0">
                                <a:latin typeface="Cambria Math"/>
                              </a:rPr>
                              <m:t>𝛽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altLang="zh-CN" sz="2400">
                        <a:latin typeface="Cambria Math"/>
                      </a:rPr>
                      <m:t> </m:t>
                    </m:r>
                  </m:oMath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07" y="2533132"/>
                <a:ext cx="4421493" cy="1151982"/>
              </a:xfrm>
              <a:prstGeom prst="rect">
                <a:avLst/>
              </a:prstGeom>
              <a:blipFill rotWithShape="1">
                <a:blip r:embed="rId5"/>
                <a:stretch>
                  <a:fillRect l="-2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2594" y="1777000"/>
                <a:ext cx="2399375" cy="789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CN" alt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altLang="zh-CN" i="1">
                              <a:latin typeface="Cambria Math"/>
                            </a:rPr>
                            <m:t>𝑣</m:t>
                          </m:r>
                          <m:r>
                            <a:rPr lang="en-SG" altLang="zh-CN" i="1" baseline="-25000"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  <m:r>
                            <a:rPr lang="en-SG" altLang="zh-CN" i="1">
                              <a:latin typeface="Cambria Math"/>
                            </a:rPr>
                            <m:t>−</m:t>
                          </m:r>
                          <m:r>
                            <a:rPr lang="en-SG" altLang="zh-CN" i="1">
                              <a:latin typeface="Cambria Math"/>
                            </a:rPr>
                            <m:t>𝑣</m:t>
                          </m:r>
                          <m:r>
                            <a:rPr lang="en-SG" altLang="zh-CN" i="1" baseline="-2500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  <m:r>
                            <a:rPr lang="en-SG" altLang="zh-CN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594" y="1777000"/>
                <a:ext cx="2399375" cy="7892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95736" y="17770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 smtClean="0"/>
              <a:t>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99259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 smtClean="0"/>
              <a:t>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48732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361" y="700336"/>
            <a:ext cx="5737005" cy="380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804248" y="1204392"/>
                <a:ext cx="2016224" cy="2946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x decreases the range for </a:t>
                </a:r>
                <a14:m>
                  <m:oMath xmlns:m="http://schemas.openxmlformats.org/officeDocument/2006/math">
                    <m:r>
                      <a:rPr lang="zh-CN" altLang="en-SG" i="1">
                        <a:solidFill>
                          <a:srgbClr val="000000"/>
                        </a:solidFill>
                        <a:latin typeface="Cambria Math"/>
                      </a:rPr>
                      <m:t>𝛽</m:t>
                    </m:r>
                    <m:r>
                      <a:rPr lang="en-SG" altLang="zh-CN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and </a:t>
                </a:r>
                <a:r>
                  <a:rPr lang="en-US" altLang="zh-CN" dirty="0"/>
                  <a:t>v </a:t>
                </a:r>
                <a:r>
                  <a:rPr lang="en-US" altLang="zh-CN" dirty="0" smtClean="0"/>
                  <a:t>increases</a:t>
                </a:r>
              </a:p>
              <a:p>
                <a:endParaRPr lang="en-US" altLang="zh-CN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 smtClean="0"/>
                  <a:t>𝜃 </a:t>
                </a:r>
                <a:r>
                  <a:rPr lang="en-US" altLang="zh-CN" dirty="0" smtClean="0"/>
                  <a:t>decreases </a:t>
                </a:r>
                <a:r>
                  <a:rPr lang="en-US" altLang="zh-CN" dirty="0"/>
                  <a:t>the range for</a:t>
                </a:r>
                <a14:m>
                  <m:oMath xmlns:m="http://schemas.openxmlformats.org/officeDocument/2006/math">
                    <m:r>
                      <a:rPr lang="en-SG" altLang="zh-CN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zh-CN" altLang="en-SG" i="1">
                        <a:solidFill>
                          <a:srgbClr val="000000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and v </a:t>
                </a:r>
                <a:r>
                  <a:rPr lang="en-US" altLang="zh-CN" dirty="0" smtClean="0"/>
                  <a:t>decreases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204392"/>
                <a:ext cx="2016224" cy="2946128"/>
              </a:xfrm>
              <a:prstGeom prst="rect">
                <a:avLst/>
              </a:prstGeom>
              <a:blipFill rotWithShape="1">
                <a:blip r:embed="rId4"/>
                <a:stretch>
                  <a:fillRect l="-1813" t="-1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6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 bwMode="auto">
          <a:xfrm>
            <a:off x="1115616" y="4732784"/>
            <a:ext cx="8208912" cy="0"/>
          </a:xfrm>
          <a:prstGeom prst="line">
            <a:avLst/>
          </a:prstGeom>
          <a:ln w="57150">
            <a:solidFill>
              <a:srgbClr val="EE941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99" name="Text Box 3" descr="72167B4B2C894d65BD31A7D61A37E994# #文本框 16"/>
          <p:cNvSpPr txBox="1">
            <a:spLocks noChangeArrowheads="1"/>
          </p:cNvSpPr>
          <p:nvPr/>
        </p:nvSpPr>
        <p:spPr bwMode="auto">
          <a:xfrm>
            <a:off x="1788500" y="1573143"/>
            <a:ext cx="51598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SG" altLang="zh-CN" sz="3200" b="1" dirty="0" smtClean="0">
                <a:ea typeface="黑体" pitchFamily="49" charset="-122"/>
              </a:rPr>
              <a:t>Math In Basketball</a:t>
            </a:r>
            <a:endParaRPr lang="zh-CN" altLang="zh-CN" sz="3200" b="1" dirty="0">
              <a:ea typeface="黑体" pitchFamily="49" charset="-122"/>
            </a:endParaRPr>
          </a:p>
        </p:txBody>
      </p:sp>
      <p:sp>
        <p:nvSpPr>
          <p:cNvPr id="4102" name="Rectangle 6" descr="CBE845BD9DA94f1e9376249F59AE31BE# #矩形 19"/>
          <p:cNvSpPr>
            <a:spLocks noChangeArrowheads="1"/>
          </p:cNvSpPr>
          <p:nvPr/>
        </p:nvSpPr>
        <p:spPr bwMode="auto">
          <a:xfrm>
            <a:off x="1788500" y="2237776"/>
            <a:ext cx="26277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dirty="0" smtClean="0">
                <a:latin typeface="Drawing Guides" pitchFamily="2" charset="0"/>
                <a:sym typeface="Drawing Guides" pitchFamily="2" charset="0"/>
              </a:rPr>
              <a:t>Group number </a:t>
            </a:r>
            <a:r>
              <a:rPr lang="zh-CN" altLang="zh-CN" sz="2800" dirty="0" smtClean="0">
                <a:latin typeface="DK Crayon Crumble" pitchFamily="2" charset="0"/>
                <a:sym typeface="DK Crayon Crumble" pitchFamily="2" charset="0"/>
              </a:rPr>
              <a:t>9-17</a:t>
            </a:r>
          </a:p>
          <a:p>
            <a:pPr>
              <a:spcBef>
                <a:spcPct val="50000"/>
              </a:spcBef>
            </a:pPr>
            <a:endParaRPr lang="zh-CN" altLang="zh-CN" sz="1600" dirty="0" smtClean="0">
              <a:latin typeface="DK Crayon Crumble" pitchFamily="2" charset="0"/>
              <a:sym typeface="DK Crayon Crumble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6613" y="4300736"/>
            <a:ext cx="8436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400" dirty="0" smtClean="0"/>
              <a:t>Mao </a:t>
            </a:r>
            <a:r>
              <a:rPr lang="en-SG" altLang="zh-CN" sz="1400" dirty="0" err="1" smtClean="0"/>
              <a:t>Ziming</a:t>
            </a:r>
            <a:r>
              <a:rPr lang="en-SG" altLang="zh-CN" sz="1400" dirty="0" smtClean="0"/>
              <a:t> 3S2 17(c) Cheng </a:t>
            </a:r>
            <a:r>
              <a:rPr lang="en-SG" altLang="zh-CN" sz="1400" dirty="0" err="1" smtClean="0"/>
              <a:t>Dongyan</a:t>
            </a:r>
            <a:r>
              <a:rPr lang="en-SG" altLang="zh-CN" sz="1400" dirty="0" smtClean="0"/>
              <a:t> 3S2 01 Zhang </a:t>
            </a:r>
            <a:r>
              <a:rPr lang="en-SG" altLang="zh-CN" sz="1400" dirty="0" err="1" smtClean="0"/>
              <a:t>Shukai</a:t>
            </a:r>
            <a:r>
              <a:rPr lang="en-SG" altLang="zh-CN" sz="1400" dirty="0" smtClean="0"/>
              <a:t> 3S2 24  </a:t>
            </a:r>
            <a:endParaRPr lang="zh-CN" altLang="en-US" sz="1400" dirty="0"/>
          </a:p>
        </p:txBody>
      </p:sp>
      <p:pic>
        <p:nvPicPr>
          <p:cNvPr id="1026" name="Picture 2" descr="http://cdn.fivebelow.com/media/catalog/product/cache/1/base_image/654x/9df78eab33525d08d6e5fb8d27136e95/n/e/new_wilson.ncaa.basketb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7" y="3478746"/>
            <a:ext cx="1398053" cy="1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http://cdn.roojoom.com/treks/jorreombecq_basketball-courts1396279876332.jpe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4" t="-1" b="42437"/>
          <a:stretch/>
        </p:blipFill>
        <p:spPr bwMode="auto">
          <a:xfrm>
            <a:off x="6523462" y="434541"/>
            <a:ext cx="2642345" cy="28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05127E-6 L 0.89931 0.0027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65" y="1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2" grpId="0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7343315"/>
                  </p:ext>
                </p:extLst>
              </p:nvPr>
            </p:nvGraphicFramePr>
            <p:xfrm>
              <a:off x="179512" y="628328"/>
              <a:ext cx="8604448" cy="38277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7343315"/>
                  </p:ext>
                </p:extLst>
              </p:nvPr>
            </p:nvGraphicFramePr>
            <p:xfrm>
              <a:off x="179512" y="628328"/>
              <a:ext cx="8604448" cy="38277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10" name="六边形 9"/>
          <p:cNvSpPr/>
          <p:nvPr/>
        </p:nvSpPr>
        <p:spPr>
          <a:xfrm>
            <a:off x="2007425" y="1276400"/>
            <a:ext cx="1384544" cy="1188887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六边形 11"/>
          <p:cNvSpPr/>
          <p:nvPr/>
        </p:nvSpPr>
        <p:spPr>
          <a:xfrm>
            <a:off x="3203848" y="1924472"/>
            <a:ext cx="1384544" cy="1188887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六边形 13"/>
          <p:cNvSpPr/>
          <p:nvPr/>
        </p:nvSpPr>
        <p:spPr>
          <a:xfrm>
            <a:off x="6787856" y="2617056"/>
            <a:ext cx="1384544" cy="1188887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99713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11560" y="1609899"/>
                <a:ext cx="6517938" cy="1057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zh-CN" altLang="zh-CN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altLang="zh-CN" i="1">
                              <a:latin typeface="Cambria Math"/>
                            </a:rPr>
                            <m:t>𝑣</m:t>
                          </m:r>
                          <m:r>
                            <a:rPr lang="en-SG" altLang="zh-CN" b="0" i="1" baseline="-25000" smtClean="0"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  <m:r>
                            <a:rPr lang="en-SG" altLang="zh-CN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SG" altLang="zh-CN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SG" altLang="zh-CN" b="0" i="1" baseline="-25000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  <m:r>
                            <a:rPr lang="en-SG" altLang="zh-CN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SG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  <m:r>
                            <a:rPr lang="en-SG" altLang="zh-CN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zh-CN" altLang="zh-CN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𝑔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SG" altLang="zh-CN" b="0" i="1" baseline="-25000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zh-CN" altLang="en-US" i="1" smtClean="0">
                                      <a:latin typeface="Cambria Math"/>
                                    </a:rPr>
                                    <m:t>𝛽</m:t>
                                  </m:r>
                                </m:den>
                              </m:f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2(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SG" altLang="zh-CN" b="0" i="1" baseline="-25000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𝑡𝑎𝑛</m:t>
                                  </m:r>
                                  <m:r>
                                    <a:rPr lang="zh-CN" altLang="en-US" i="1" smtClean="0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SG" altLang="zh-CN" i="1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  <m:r>
                            <a:rPr lang="en-SG" altLang="zh-CN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zh-CN" altLang="zh-CN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𝑔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SG" altLang="zh-CN" b="0" i="1" baseline="-2500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zh-CN" altLang="en-US" i="1" smtClean="0">
                                      <a:latin typeface="Cambria Math"/>
                                    </a:rPr>
                                    <m:t>𝛽</m:t>
                                  </m:r>
                                </m:den>
                              </m:f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2(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SG" altLang="zh-CN" b="0" i="1" baseline="-25000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𝑡𝑎𝑛</m:t>
                                  </m:r>
                                  <m:r>
                                    <a:rPr lang="zh-CN" altLang="en-US" i="1" smtClean="0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SG" altLang="zh-CN" b="0" i="1" smtClean="0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>
                              <a:latin typeface="Cambria Math"/>
                            </a:rPr>
                            <m:t>      </m:t>
                          </m:r>
                        </m:e>
                      </m:nary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09899"/>
                <a:ext cx="6517938" cy="10577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38534" y="42287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 smtClean="0"/>
              <a:t>Change the value of h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 bwMode="auto">
          <a:xfrm>
            <a:off x="0" y="3814390"/>
            <a:ext cx="9144000" cy="216024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2203" y="3148607"/>
            <a:ext cx="450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 smtClean="0"/>
              <a:t>To find the optimum release height of scoring on selected points on the court.</a:t>
            </a:r>
            <a:endParaRPr lang="zh-CN" altLang="en-US" dirty="0"/>
          </a:p>
        </p:txBody>
      </p:sp>
      <p:pic>
        <p:nvPicPr>
          <p:cNvPr id="10" name="Picture 2" descr="http://cdn.fivebelow.com/media/catalog/product/cache/1/base_image/654x/9df78eab33525d08d6e5fb8d27136e95/n/e/new_wilson.ncaa.basket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83" y="4084712"/>
            <a:ext cx="1367999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接连接符 12"/>
          <p:cNvCxnSpPr/>
          <p:nvPr/>
        </p:nvCxnSpPr>
        <p:spPr bwMode="auto">
          <a:xfrm flipH="1" flipV="1">
            <a:off x="5656628" y="-1882251"/>
            <a:ext cx="1833950" cy="6158000"/>
          </a:xfrm>
          <a:prstGeom prst="line">
            <a:avLst/>
          </a:prstGeom>
          <a:solidFill>
            <a:schemeClr val="accent1"/>
          </a:solidFill>
          <a:ln w="1270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</p:cxnSp>
      <p:sp>
        <p:nvSpPr>
          <p:cNvPr id="14" name="TextBox 13"/>
          <p:cNvSpPr txBox="1"/>
          <p:nvPr/>
        </p:nvSpPr>
        <p:spPr>
          <a:xfrm>
            <a:off x="6050418" y="340296"/>
            <a:ext cx="28803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 smtClean="0"/>
              <a:t>Release </a:t>
            </a:r>
          </a:p>
          <a:p>
            <a:r>
              <a:rPr lang="en-SG" altLang="zh-CN" dirty="0" smtClean="0"/>
              <a:t>    the </a:t>
            </a:r>
          </a:p>
          <a:p>
            <a:r>
              <a:rPr lang="en-SG" altLang="zh-CN" sz="3200" dirty="0" smtClean="0"/>
              <a:t>  ball</a:t>
            </a:r>
          </a:p>
          <a:p>
            <a:r>
              <a:rPr lang="en-SG" altLang="zh-CN" dirty="0" smtClean="0"/>
              <a:t>     f</a:t>
            </a:r>
            <a:r>
              <a:rPr lang="en-US" altLang="zh-CN" dirty="0" smtClean="0"/>
              <a:t>rom</a:t>
            </a:r>
          </a:p>
          <a:p>
            <a:r>
              <a:rPr lang="en-US" altLang="zh-CN" dirty="0" smtClean="0"/>
              <a:t>        a </a:t>
            </a:r>
          </a:p>
          <a:p>
            <a:r>
              <a:rPr lang="en-US" altLang="zh-CN" dirty="0" smtClean="0"/>
              <a:t>        point</a:t>
            </a:r>
            <a:endParaRPr lang="en-SG" altLang="zh-CN" dirty="0" smtClean="0"/>
          </a:p>
          <a:p>
            <a:r>
              <a:rPr lang="en-SG" altLang="zh-CN" dirty="0" smtClean="0"/>
              <a:t>         as </a:t>
            </a:r>
          </a:p>
          <a:p>
            <a:r>
              <a:rPr lang="en-SG" altLang="zh-CN" dirty="0" smtClean="0"/>
              <a:t>        </a:t>
            </a:r>
            <a:r>
              <a:rPr lang="en-SG" altLang="zh-CN" sz="3600" dirty="0" smtClean="0"/>
              <a:t>high </a:t>
            </a:r>
          </a:p>
          <a:p>
            <a:r>
              <a:rPr lang="en-SG" altLang="zh-CN" dirty="0" smtClean="0"/>
              <a:t>           as </a:t>
            </a:r>
          </a:p>
          <a:p>
            <a:r>
              <a:rPr lang="en-SG" altLang="zh-CN" dirty="0"/>
              <a:t> </a:t>
            </a:r>
            <a:r>
              <a:rPr lang="en-SG" altLang="zh-CN" dirty="0" smtClean="0"/>
              <a:t>         possible</a:t>
            </a:r>
            <a:endParaRPr lang="zh-CN" altLang="en-US" dirty="0"/>
          </a:p>
        </p:txBody>
      </p:sp>
      <p:pic>
        <p:nvPicPr>
          <p:cNvPr id="205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534923"/>
            <a:ext cx="6404787" cy="426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9061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37 C -0.00086 -0.01264 -0.00121 -0.0962 -0.00295 -0.12211 C -0.0052 -0.15695 -0.00451 -0.13043 -0.00781 -0.15572 C -0.01284 -0.19488 -0.01649 -0.23466 -0.02083 -0.27413 C -0.02465 -0.30835 -0.03211 -0.37311 -0.0434 -0.40117 C -0.04392 -0.4061 -0.04461 -0.41319 -0.04583 -0.41813 C -0.04739 -0.42368 -0.05069 -0.43478 -0.05069 -0.43447 C -0.05173 -0.44866 -0.05382 -0.44896 -0.05538 -0.46037 C -0.05868 -0.48288 -0.06319 -0.50231 -0.0684 -0.52359 C -0.07222 -0.539 -0.06632 -0.51896 -0.07083 -0.54055 C -0.07361 -0.55381 -0.07691 -0.5683 -0.08038 -0.58094 C -0.08316 -0.6053 -0.08871 -0.63244 -0.09461 -0.65495 C -0.09635 -0.67036 -0.10086 -0.68393 -0.10295 -0.69935 C -0.10451 -0.71045 -0.10538 -0.72186 -0.10659 -0.73296 C -0.1092 -0.75516 -0.11875 -0.78291 -0.12326 -0.80481 C -0.12569 -0.81653 -0.12725 -0.82763 -0.13038 -0.83873 C -0.1342 -0.87234 -0.12864 -0.82793 -0.13402 -0.85784 C -0.13472 -0.86124 -0.13472 -0.86494 -0.13507 -0.86833 C -0.13541 -0.8711 -0.13576 -0.87419 -0.13628 -0.87696 C -0.13923 -0.89207 -0.14288 -0.90903 -0.14704 -0.92322 C -0.14843 -0.93617 -0.15347 -0.97163 -0.15798 -0.9818 C -0.15937 -0.99846 -0.16059 -1.01449 -0.1651 -1.02898 C -0.16701 -1.04224 -0.17152 -1.06074 -0.17673 -1.07123 C -0.17934 -1.07647 -0.18333 -1.07986 -0.18507 -1.08603 C -0.18593 -1.0888 -0.18628 -1.0922 -0.18767 -1.09466 C -0.19184 -1.1036 -0.20173 -1.10946 -0.20781 -1.11162 C -0.21441 -1.12303 -0.20833 -1.11501 -0.22083 -1.11995 C -0.22934 -1.12334 -0.23715 -1.12827 -0.246 -1.13043 C -0.26823 -1.14369 -0.29045 -1.16003 -0.31371 -1.16435 C -0.32743 -1.17268 -0.34236 -1.17268 -0.35659 -1.17699 C -0.37448 -1.17607 -0.39288 -1.18193 -0.41007 -1.17299 C -0.41996 -1.16805 -0.42691 -1.15479 -0.43402 -1.14338 C -0.44323 -1.12858 -0.45382 -1.11625 -0.4625 -1.10083 C -0.4677 -1.09158 -0.47795 -1.07154 -0.48507 -1.06722 C -0.4934 -1.05612 -0.50086 -1.04286 -0.50902 -1.03083 C -0.51267 -1.0259 -0.51493 -1.01757 -0.5184 -1.01202 C -0.52066 -1.00832 -0.52378 -1.00555 -0.52604 -1.00154 C -0.53993 -0.9741 -0.52777 -0.9889 -0.53993 -0.97625 C -0.54166 -0.97163 -0.5427 -0.96731 -0.54461 -0.96361 C -0.54704 -0.95868 -0.55069 -0.9559 -0.55295 -0.95097 C -0.55434 -0.94788 -0.55416 -0.94326 -0.55538 -0.94018 C -0.55694 -0.93617 -0.55972 -0.93339 -0.56128 -0.92969 C -0.56423 -0.92352 -0.56961 -0.91057 -0.56961 -0.91027 C -0.57448 -0.8856 -0.58576 -0.8674 -0.59114 -0.84304 C -0.5967 -0.81838 -0.60434 -0.79617 -0.61007 -0.7712 C -0.62013 -0.72803 -0.6302 -0.68424 -0.64114 -0.642 C -0.64826 -0.61455 -0.6559 -0.58772 -0.6625 -0.55966 C -0.6717 -0.52019 -0.67378 -0.53561 -0.67916 -0.49213 C -0.68593 -0.43848 -0.69583 -0.38483 -0.70659 -0.33333 C -0.71007 -0.31637 -0.71076 -0.30928 -0.71371 -0.29109 C -0.71597 -0.2769 -0.72083 -0.24884 -0.72083 -0.24853 C -0.72309 -0.21307 -0.72968 -0.18069 -0.7375 -0.14739 C -0.74236 -0.12642 -0.74323 -0.10453 -0.74826 -0.08387 C -0.75104 -0.04563 -0.75798 -0.00524 -0.76614 0.03022 C -0.76649 0.03855 -0.76701 0.06784 -0.7684 0.0811 C -0.76892 0.08573 -0.77204 0.09374 -0.77204 0.09405 " pathEditMode="relative" rAng="0" ptsTypes="fffffffffffffffffffffffffffffffffffffffffffffffffffffff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76" y="-540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07"/>
          <p:cNvSpPr>
            <a:spLocks noChangeArrowheads="1"/>
          </p:cNvSpPr>
          <p:nvPr/>
        </p:nvSpPr>
        <p:spPr bwMode="auto">
          <a:xfrm>
            <a:off x="467544" y="876296"/>
            <a:ext cx="8208912" cy="3679317"/>
          </a:xfrm>
          <a:prstGeom prst="roundRect">
            <a:avLst>
              <a:gd name="adj" fmla="val 4019"/>
            </a:avLst>
          </a:prstGeom>
          <a:noFill/>
          <a:ln w="25400" cmpd="sng">
            <a:solidFill>
              <a:srgbClr val="BFBFB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5" tIns="45713" rIns="91425" bIns="45713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40000"/>
              </a:lnSpc>
            </a:pPr>
            <a:endParaRPr lang="zh-CN" altLang="en-US" sz="8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1979489" y="521775"/>
            <a:ext cx="4751388" cy="698253"/>
            <a:chOff x="0" y="0"/>
            <a:chExt cx="2993" cy="453"/>
          </a:xfrm>
        </p:grpSpPr>
        <p:sp>
          <p:nvSpPr>
            <p:cNvPr id="38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2993" cy="4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9" name="AutoShape 3"/>
            <p:cNvSpPr>
              <a:spLocks noChangeArrowheads="1"/>
            </p:cNvSpPr>
            <p:nvPr/>
          </p:nvSpPr>
          <p:spPr bwMode="auto">
            <a:xfrm>
              <a:off x="0" y="56"/>
              <a:ext cx="2993" cy="341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48999"/>
              </a:schemeClr>
            </a:solidFill>
            <a:ln w="254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1026" y="100"/>
              <a:ext cx="94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conclusion</a:t>
              </a:r>
              <a:endParaRPr lang="zh-CN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026" name="Picture 2" descr="C:\Users\dell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0" y="1457208"/>
            <a:ext cx="2322513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dell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1" y="1433198"/>
            <a:ext cx="2322513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 Box 229"/>
          <p:cNvSpPr txBox="1">
            <a:spLocks noChangeArrowheads="1"/>
          </p:cNvSpPr>
          <p:nvPr/>
        </p:nvSpPr>
        <p:spPr bwMode="auto">
          <a:xfrm>
            <a:off x="1212722" y="1673377"/>
            <a:ext cx="1246188" cy="2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Objective 1</a:t>
            </a:r>
            <a:endParaRPr lang="ko-KR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Text Box 229"/>
          <p:cNvSpPr txBox="1">
            <a:spLocks noChangeArrowheads="1"/>
          </p:cNvSpPr>
          <p:nvPr/>
        </p:nvSpPr>
        <p:spPr bwMode="auto">
          <a:xfrm>
            <a:off x="1041548" y="2322670"/>
            <a:ext cx="17241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ym typeface="DK Crayon Crumble" pitchFamily="2" charset="0"/>
              </a:rPr>
              <a:t>By deducing the function and plot the graph, we can find the range of the launch speed and angle for scoring</a:t>
            </a:r>
            <a:endParaRPr lang="zh-CN" altLang="en-US" sz="1600" dirty="0"/>
          </a:p>
        </p:txBody>
      </p:sp>
      <p:sp>
        <p:nvSpPr>
          <p:cNvPr id="55" name="Text Box 228"/>
          <p:cNvSpPr txBox="1">
            <a:spLocks noChangeArrowheads="1"/>
          </p:cNvSpPr>
          <p:nvPr/>
        </p:nvSpPr>
        <p:spPr bwMode="auto">
          <a:xfrm>
            <a:off x="1043608" y="2341419"/>
            <a:ext cx="18596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ym typeface="DK Crayon Crumble" pitchFamily="2" charset="0"/>
              </a:rPr>
              <a:t> 1.To </a:t>
            </a:r>
            <a:r>
              <a:rPr lang="en-US" altLang="zh-CN" sz="1600" dirty="0">
                <a:sym typeface="DK Crayon Crumble" pitchFamily="2" charset="0"/>
              </a:rPr>
              <a:t>find the </a:t>
            </a:r>
            <a:r>
              <a:rPr lang="en-US" altLang="zh-CN" sz="1600" dirty="0" smtClean="0">
                <a:sym typeface="DK Crayon Crumble" pitchFamily="2" charset="0"/>
              </a:rPr>
              <a:t>relationship between launch angle and launch speed on </a:t>
            </a:r>
            <a:r>
              <a:rPr lang="en-US" altLang="zh-CN" sz="1600" dirty="0">
                <a:sym typeface="DK Crayon Crumble" pitchFamily="2" charset="0"/>
              </a:rPr>
              <a:t>selected points on the </a:t>
            </a:r>
            <a:r>
              <a:rPr lang="en-US" altLang="zh-CN" sz="1600" dirty="0" smtClean="0">
                <a:sym typeface="DK Crayon Crumble" pitchFamily="2" charset="0"/>
              </a:rPr>
              <a:t>court in 2-D condition.</a:t>
            </a:r>
            <a:endParaRPr lang="zh-CN" altLang="en-US" sz="1600" dirty="0"/>
          </a:p>
          <a:p>
            <a:endParaRPr lang="zh-CN" altLang="en-US" sz="2000" dirty="0">
              <a:sym typeface="DK Crayon Crumble" pitchFamily="2" charset="0"/>
            </a:endParaRPr>
          </a:p>
        </p:txBody>
      </p:sp>
      <p:pic>
        <p:nvPicPr>
          <p:cNvPr id="22" name="Picture 2" descr="C:\Users\dell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33198"/>
            <a:ext cx="2520280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dell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09" y="1433198"/>
            <a:ext cx="2502443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229"/>
          <p:cNvSpPr txBox="1">
            <a:spLocks noChangeArrowheads="1"/>
          </p:cNvSpPr>
          <p:nvPr/>
        </p:nvSpPr>
        <p:spPr bwMode="auto">
          <a:xfrm>
            <a:off x="4065836" y="1685178"/>
            <a:ext cx="1246188" cy="2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Objective 2</a:t>
            </a:r>
            <a:endParaRPr lang="ko-KR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 Box 228"/>
          <p:cNvSpPr txBox="1">
            <a:spLocks noChangeArrowheads="1"/>
          </p:cNvSpPr>
          <p:nvPr/>
        </p:nvSpPr>
        <p:spPr bwMode="auto">
          <a:xfrm>
            <a:off x="3805476" y="2288465"/>
            <a:ext cx="1766908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ym typeface="DK Crayon Crumble" pitchFamily="2" charset="0"/>
              </a:rPr>
              <a:t>2. </a:t>
            </a:r>
            <a:r>
              <a:rPr lang="en-US" altLang="zh-CN" sz="1600" dirty="0">
                <a:sym typeface="DK Crayon Crumble" pitchFamily="2" charset="0"/>
              </a:rPr>
              <a:t>To find the trend of </a:t>
            </a:r>
            <a:r>
              <a:rPr lang="en-US" altLang="zh-CN" sz="1600" b="1" dirty="0">
                <a:sym typeface="DK Crayon Crumble" pitchFamily="2" charset="0"/>
              </a:rPr>
              <a:t>possibility </a:t>
            </a:r>
            <a:r>
              <a:rPr lang="en-US" altLang="zh-CN" sz="1600" dirty="0">
                <a:sym typeface="DK Crayon Crumble" pitchFamily="2" charset="0"/>
              </a:rPr>
              <a:t>of scoring on selected points on the </a:t>
            </a:r>
            <a:r>
              <a:rPr lang="en-US" altLang="zh-CN" sz="1600" dirty="0" smtClean="0">
                <a:sym typeface="DK Crayon Crumble" pitchFamily="2" charset="0"/>
              </a:rPr>
              <a:t>court in 3-D condition.</a:t>
            </a:r>
            <a:endParaRPr lang="zh-CN" altLang="en-US" sz="1600" dirty="0"/>
          </a:p>
          <a:p>
            <a:endParaRPr lang="zh-CN" altLang="en-US" sz="2000" dirty="0">
              <a:sym typeface="DK Crayon Crumble" pitchFamily="2" charset="0"/>
            </a:endParaRPr>
          </a:p>
        </p:txBody>
      </p:sp>
      <p:sp>
        <p:nvSpPr>
          <p:cNvPr id="26" name="Text Box 229"/>
          <p:cNvSpPr txBox="1">
            <a:spLocks noChangeArrowheads="1"/>
          </p:cNvSpPr>
          <p:nvPr/>
        </p:nvSpPr>
        <p:spPr bwMode="auto">
          <a:xfrm>
            <a:off x="3706835" y="2212504"/>
            <a:ext cx="20893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en-US" sz="1600" dirty="0" smtClean="0"/>
              <a:t>x </a:t>
            </a:r>
            <a:r>
              <a:rPr lang="en-US" altLang="en-US" sz="1600" dirty="0"/>
              <a:t>increases  the wiggle room(s) increases</a:t>
            </a:r>
          </a:p>
          <a:p>
            <a:r>
              <a:rPr lang="en-US" altLang="en-US" sz="1600" dirty="0"/>
              <a:t>x increases  ∠NHK (γ) decreases </a:t>
            </a:r>
          </a:p>
          <a:p>
            <a:r>
              <a:rPr lang="en-US" altLang="en-US" sz="1600" dirty="0"/>
              <a:t>x increases  ∠NHK (γ) </a:t>
            </a:r>
            <a:r>
              <a:rPr lang="en-US" altLang="en-US" sz="1600" dirty="0" smtClean="0"/>
              <a:t>decreases</a:t>
            </a:r>
          </a:p>
          <a:p>
            <a:pPr lvl="0"/>
            <a:r>
              <a:rPr lang="zh-CN" altLang="en-US" sz="1600" dirty="0" smtClean="0"/>
              <a:t>𝜃 </a:t>
            </a:r>
            <a:r>
              <a:rPr lang="en-US" altLang="en-US" sz="1600" dirty="0" smtClean="0"/>
              <a:t>increases  </a:t>
            </a:r>
            <a:r>
              <a:rPr lang="en-US" altLang="en-US" sz="1600" dirty="0"/>
              <a:t>∠NHK (γ) decreases</a:t>
            </a:r>
          </a:p>
          <a:p>
            <a:endParaRPr lang="en-US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563888" y="2238633"/>
                <a:ext cx="2264691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 smtClean="0"/>
                  <a:t>𝜃 </a:t>
                </a:r>
                <a:r>
                  <a:rPr lang="en-US" altLang="en-US" sz="1600" dirty="0" smtClean="0"/>
                  <a:t>increases  </a:t>
                </a:r>
                <a:r>
                  <a:rPr lang="en-US" altLang="en-US" sz="1600" dirty="0"/>
                  <a:t>the wiggle room(s) increases</a:t>
                </a:r>
              </a:p>
              <a:p>
                <a:pPr lvl="0"/>
                <a:r>
                  <a:rPr lang="en-US" altLang="en-US" sz="1600" dirty="0"/>
                  <a:t>x decreases the range for</a:t>
                </a:r>
                <a14:m>
                  <m:oMath xmlns:m="http://schemas.openxmlformats.org/officeDocument/2006/math">
                    <m:r>
                      <a:rPr lang="en-SG" altLang="zh-CN" sz="1600" b="0" i="0" smtClean="0">
                        <a:latin typeface="Cambria Math"/>
                      </a:rPr>
                      <m:t> </m:t>
                    </m:r>
                    <m:r>
                      <a:rPr lang="zh-CN" altLang="en-US" sz="1600" i="1">
                        <a:latin typeface="Cambria Math"/>
                      </a:rPr>
                      <m:t>𝛽</m:t>
                    </m:r>
                    <m:r>
                      <a:rPr lang="en-SG" altLang="zh-CN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1600" dirty="0"/>
                  <a:t>and v </a:t>
                </a:r>
                <a:r>
                  <a:rPr lang="en-US" altLang="en-US" sz="1600" dirty="0" smtClean="0"/>
                  <a:t>increases</a:t>
                </a:r>
              </a:p>
              <a:p>
                <a:r>
                  <a:rPr lang="zh-CN" altLang="en-US" sz="1600" dirty="0" smtClean="0"/>
                  <a:t>𝜃 </a:t>
                </a:r>
                <a:r>
                  <a:rPr lang="en-US" altLang="en-US" sz="1600" dirty="0" smtClean="0"/>
                  <a:t>decreases </a:t>
                </a:r>
                <a:r>
                  <a:rPr lang="en-US" altLang="en-US" sz="1600" dirty="0"/>
                  <a:t>the range for</a:t>
                </a:r>
                <a14:m>
                  <m:oMath xmlns:m="http://schemas.openxmlformats.org/officeDocument/2006/math">
                    <m:r>
                      <a:rPr lang="en-SG" altLang="zh-CN" sz="1600" b="0" i="0" smtClean="0">
                        <a:latin typeface="Cambria Math"/>
                      </a:rPr>
                      <m:t> </m:t>
                    </m:r>
                    <m:r>
                      <a:rPr lang="zh-CN" altLang="en-US" sz="16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en-US" sz="1600" dirty="0" smtClean="0"/>
                  <a:t> </a:t>
                </a:r>
                <a:r>
                  <a:rPr lang="en-US" altLang="en-US" sz="1600" dirty="0"/>
                  <a:t>and v </a:t>
                </a:r>
                <a:r>
                  <a:rPr lang="en-US" altLang="en-US" sz="1600" dirty="0" smtClean="0"/>
                  <a:t>decreases</a:t>
                </a:r>
                <a:endParaRPr lang="en-US" altLang="en-US" sz="1600" dirty="0"/>
              </a:p>
              <a:p>
                <a:pPr lvl="0"/>
                <a:endParaRPr lang="en-US" altLang="en-US" sz="1600" dirty="0" smtClean="0"/>
              </a:p>
              <a:p>
                <a:pPr lvl="0"/>
                <a:endParaRPr lang="zh-CN" altLang="en-US" sz="1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238633"/>
                <a:ext cx="2264691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617" t="-1180" r="-3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C:\Users\dell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34" y="1433198"/>
            <a:ext cx="2322513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dell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34" y="1433198"/>
            <a:ext cx="2322513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229"/>
          <p:cNvSpPr txBox="1">
            <a:spLocks noChangeArrowheads="1"/>
          </p:cNvSpPr>
          <p:nvPr/>
        </p:nvSpPr>
        <p:spPr bwMode="auto">
          <a:xfrm>
            <a:off x="6757741" y="1685178"/>
            <a:ext cx="1246188" cy="2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Objective 3</a:t>
            </a:r>
            <a:endParaRPr lang="ko-KR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 Box 228"/>
          <p:cNvSpPr txBox="1">
            <a:spLocks noChangeArrowheads="1"/>
          </p:cNvSpPr>
          <p:nvPr/>
        </p:nvSpPr>
        <p:spPr bwMode="auto">
          <a:xfrm>
            <a:off x="6548481" y="2322670"/>
            <a:ext cx="15716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>
                <a:sym typeface="DK Crayon Crumble" pitchFamily="2" charset="0"/>
              </a:rPr>
              <a:t>3. To find the optimum release </a:t>
            </a:r>
            <a:r>
              <a:rPr lang="en-US" altLang="zh-CN" sz="1600" b="1" dirty="0">
                <a:sym typeface="DK Crayon Crumble" pitchFamily="2" charset="0"/>
              </a:rPr>
              <a:t>height</a:t>
            </a:r>
            <a:r>
              <a:rPr lang="en-US" altLang="zh-CN" sz="1600" dirty="0">
                <a:sym typeface="DK Crayon Crumble" pitchFamily="2" charset="0"/>
              </a:rPr>
              <a:t> of scoring on selected points on the court.</a:t>
            </a:r>
            <a:endParaRPr lang="zh-CN" altLang="en-US" sz="1600" dirty="0">
              <a:sym typeface="DK Crayon Crumble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29"/>
              <p:cNvSpPr txBox="1">
                <a:spLocks noChangeArrowheads="1"/>
              </p:cNvSpPr>
              <p:nvPr/>
            </p:nvSpPr>
            <p:spPr bwMode="auto">
              <a:xfrm>
                <a:off x="6488681" y="2288465"/>
                <a:ext cx="1691218" cy="984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en-SG" altLang="zh-CN" sz="1600" dirty="0" smtClean="0"/>
                  <a:t>release height</a:t>
                </a:r>
                <a:r>
                  <a:rPr lang="en-US" altLang="en-US" sz="1600" dirty="0" smtClean="0"/>
                  <a:t> increases</a:t>
                </a:r>
                <a:r>
                  <a:rPr lang="en-US" altLang="en-US" sz="1600" dirty="0"/>
                  <a:t>, the range for</a:t>
                </a:r>
                <a:r>
                  <a:rPr lang="en-US" alt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/>
                      </a:rPr>
                      <m:t>𝛽</m:t>
                    </m:r>
                    <m:r>
                      <a:rPr lang="en-SG" altLang="zh-CN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1600" dirty="0"/>
                  <a:t>and v increases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45" name="Text Box 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8681" y="2288465"/>
                <a:ext cx="1691218" cy="984885"/>
              </a:xfrm>
              <a:prstGeom prst="rect">
                <a:avLst/>
              </a:prstGeom>
              <a:blipFill rotWithShape="1">
                <a:blip r:embed="rId4"/>
                <a:stretch>
                  <a:fillRect l="-7194" t="-6173" r="-2158" b="-11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2" descr="d:\program files (x86)\360se6\User Data\temp\u=184531758,3604250844&amp;fm=21&amp;gp=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7"/>
          <a:stretch/>
        </p:blipFill>
        <p:spPr bwMode="auto">
          <a:xfrm>
            <a:off x="1507651" y="4290896"/>
            <a:ext cx="656339" cy="4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program files (x86)\360se6\User Data\temp\u=184531758,3604250844&amp;fm=21&amp;gp=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7"/>
          <a:stretch/>
        </p:blipFill>
        <p:spPr bwMode="auto">
          <a:xfrm>
            <a:off x="4358358" y="4310799"/>
            <a:ext cx="656339" cy="4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program files (x86)\360se6\User Data\temp\u=184531758,3604250844&amp;fm=21&amp;gp=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7"/>
          <a:stretch/>
        </p:blipFill>
        <p:spPr bwMode="auto">
          <a:xfrm>
            <a:off x="7117266" y="4324746"/>
            <a:ext cx="656339" cy="4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55" grpId="0"/>
      <p:bldP spid="55" grpId="1"/>
      <p:bldP spid="23" grpId="0"/>
      <p:bldP spid="24" grpId="0"/>
      <p:bldP spid="24" grpId="1"/>
      <p:bldP spid="26" grpId="0"/>
      <p:bldP spid="26" grpId="1"/>
      <p:bldP spid="3" grpId="0"/>
      <p:bldP spid="43" grpId="0"/>
      <p:bldP spid="44" grpId="0"/>
      <p:bldP spid="44" grpId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24272"/>
            <a:ext cx="8229600" cy="857250"/>
          </a:xfrm>
        </p:spPr>
        <p:txBody>
          <a:bodyPr/>
          <a:lstStyle/>
          <a:p>
            <a:r>
              <a:rPr lang="en-US" altLang="zh-CN" dirty="0" smtClean="0"/>
              <a:t>R</a:t>
            </a:r>
            <a:r>
              <a:rPr lang="en-SG" altLang="zh-CN" dirty="0" err="1" smtClean="0"/>
              <a:t>eferences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844352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Brabandere</a:t>
            </a:r>
            <a:r>
              <a:rPr lang="en-US" altLang="zh-CN" sz="1600" dirty="0"/>
              <a:t>, S.D. (2014). Basketball: The Geometry of Banking a Basket Retrieved 12 February, 2015 from </a:t>
            </a:r>
            <a:endParaRPr lang="zh-CN" altLang="zh-CN" sz="1600" dirty="0"/>
          </a:p>
          <a:p>
            <a:r>
              <a:rPr lang="en-US" altLang="zh-CN" sz="1600" u="sng" dirty="0">
                <a:hlinkClick r:id="rId2"/>
              </a:rPr>
              <a:t>http://www.sciencebuddies.org/science-fair-projects/project_ideas/Sports_p064.shtml#procedure</a:t>
            </a:r>
            <a:endParaRPr lang="zh-CN" altLang="zh-CN" sz="1600" dirty="0"/>
          </a:p>
          <a:p>
            <a:r>
              <a:rPr lang="en-US" altLang="zh-CN" sz="1600" b="1" dirty="0">
                <a:hlinkClick r:id="rId3"/>
              </a:rPr>
              <a:t>Begley, S</a:t>
            </a:r>
            <a:endParaRPr lang="zh-CN" altLang="en-US" sz="1600" dirty="0"/>
          </a:p>
          <a:p>
            <a:r>
              <a:rPr lang="en-US" altLang="zh-CN" sz="1600" dirty="0" err="1" smtClean="0"/>
              <a:t>Duan</a:t>
            </a:r>
            <a:r>
              <a:rPr lang="en-US" altLang="zh-CN" sz="1600" dirty="0"/>
              <a:t>, R. (2009). The physical model of basketball shooting motion track and hitting rate </a:t>
            </a:r>
            <a:r>
              <a:rPr lang="en-US" altLang="zh-CN" sz="1600" i="1" dirty="0"/>
              <a:t>Science and Technology Consulting Herald Year 2009 number 20</a:t>
            </a:r>
            <a:r>
              <a:rPr lang="en-US" altLang="zh-CN" sz="1600" dirty="0"/>
              <a:t> Retrieved on 2 Feb 2015 </a:t>
            </a:r>
            <a:r>
              <a:rPr lang="en-US" altLang="zh-CN" sz="1600" dirty="0" smtClean="0"/>
              <a:t>from</a:t>
            </a:r>
          </a:p>
          <a:p>
            <a:r>
              <a:rPr lang="en-US" altLang="zh-CN" sz="1600" dirty="0"/>
              <a:t>Gorski, C. (2011). Best “sweet spots” on the backboard Retrieved on 24 Feb 2015 from </a:t>
            </a:r>
            <a:endParaRPr lang="zh-CN" altLang="zh-CN" sz="1600" dirty="0"/>
          </a:p>
          <a:p>
            <a:r>
              <a:rPr lang="en-US" altLang="zh-CN" sz="1600" dirty="0">
                <a:hlinkClick r:id="rId4"/>
              </a:rPr>
              <a:t>http://</a:t>
            </a:r>
            <a:r>
              <a:rPr lang="en-US" altLang="zh-CN" sz="1600" dirty="0" smtClean="0">
                <a:hlinkClick r:id="rId4"/>
              </a:rPr>
              <a:t>phys.org/news/2011-03-sweet-backboard.html</a:t>
            </a:r>
            <a:endParaRPr lang="zh-CN" altLang="zh-CN" sz="1600" dirty="0"/>
          </a:p>
          <a:p>
            <a:r>
              <a:rPr lang="en-US" altLang="zh-CN" sz="1600" dirty="0">
                <a:hlinkClick r:id="rId5"/>
              </a:rPr>
              <a:t>http://</a:t>
            </a:r>
            <a:r>
              <a:rPr lang="en-US" altLang="zh-CN" sz="1600" dirty="0" smtClean="0">
                <a:hlinkClick r:id="rId5"/>
              </a:rPr>
              <a:t>wenku.baidu.com/view/1812a541336c1eb91a375d61.html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/>
              <a:t>“Nothing but net?” (2011).Basketball science has more answers Retrieved on 24 Feb 2015 from </a:t>
            </a:r>
            <a:endParaRPr lang="zh-CN" altLang="zh-CN" sz="1600" dirty="0"/>
          </a:p>
          <a:p>
            <a:pPr marL="0" indent="0">
              <a:buNone/>
            </a:pPr>
            <a:r>
              <a:rPr lang="en-US" altLang="zh-CN" sz="1600" u="sng" dirty="0">
                <a:hlinkClick r:id="rId6"/>
              </a:rPr>
              <a:t>http://www.reuters.com/article/2012/07/21/us-oly-science-bask-adv- </a:t>
            </a:r>
            <a:r>
              <a:rPr lang="en-US" altLang="zh-CN" sz="1600" u="sng" dirty="0" smtClean="0">
                <a:hlinkClick r:id="rId6"/>
              </a:rPr>
              <a:t>idUSBRE86K0BG20120721</a:t>
            </a:r>
            <a:endParaRPr lang="zh-CN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8134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600" dirty="0"/>
              <a:t>Silverberg, L.M. (2012). &amp; Wagner, K. (2012). </a:t>
            </a:r>
            <a:r>
              <a:rPr lang="en-US" altLang="zh-CN" sz="1600" dirty="0">
                <a:hlinkClick r:id="rId2"/>
              </a:rPr>
              <a:t>Science Has Calculated the Perfect Basketball Shot</a:t>
            </a:r>
            <a:r>
              <a:rPr lang="en-US" altLang="zh-CN" sz="1600" dirty="0"/>
              <a:t> </a:t>
            </a:r>
            <a:r>
              <a:rPr lang="en-US" altLang="zh-CN" sz="1600" dirty="0">
                <a:hlinkClick r:id="rId2"/>
              </a:rPr>
              <a:t>Retrieved on 14 Feb 2015</a:t>
            </a:r>
            <a:r>
              <a:rPr lang="en-US" altLang="zh-CN" sz="1600" dirty="0"/>
              <a:t> from</a:t>
            </a:r>
            <a:endParaRPr lang="zh-CN" altLang="zh-CN" sz="1600" dirty="0"/>
          </a:p>
          <a:p>
            <a:pPr marL="0" indent="0">
              <a:buNone/>
            </a:pPr>
            <a:r>
              <a:rPr lang="en-US" altLang="zh-CN" sz="1600" dirty="0">
                <a:hlinkClick r:id="rId2"/>
              </a:rPr>
              <a:t>http://</a:t>
            </a:r>
            <a:r>
              <a:rPr lang="en-US" altLang="zh-CN" sz="1600" dirty="0" smtClean="0">
                <a:hlinkClick r:id="rId2"/>
              </a:rPr>
              <a:t>gizmodo.com/5928074/science-has-calculated-the-perfect-basketball-shot</a:t>
            </a:r>
            <a:endParaRPr lang="en-SG" altLang="zh-CN" sz="1600" dirty="0" smtClean="0"/>
          </a:p>
          <a:p>
            <a:pPr marL="0" indent="0">
              <a:buNone/>
            </a:pPr>
            <a:r>
              <a:rPr lang="en-SG" altLang="zh-CN" sz="1600" dirty="0" smtClean="0"/>
              <a:t>Sports </a:t>
            </a:r>
            <a:r>
              <a:rPr lang="en-SG" altLang="zh-CN" sz="1600" dirty="0"/>
              <a:t>know how.com </a:t>
            </a:r>
            <a:r>
              <a:rPr lang="en-US" altLang="zh-CN" sz="1600" dirty="0"/>
              <a:t>PROFESSIONAL-NBA BASKETBALL COURT </a:t>
            </a:r>
            <a:r>
              <a:rPr lang="en-US" altLang="zh-CN" sz="1600" dirty="0" smtClean="0"/>
              <a:t>DIMENSIONS NBA </a:t>
            </a:r>
            <a:r>
              <a:rPr lang="en-US" altLang="zh-CN" sz="1600" dirty="0"/>
              <a:t>Basketball Court Layout </a:t>
            </a:r>
            <a:r>
              <a:rPr lang="en-US" altLang="zh-CN" sz="1600" dirty="0" smtClean="0"/>
              <a:t>Diagram retrieved on 30 June 2015 from</a:t>
            </a:r>
          </a:p>
          <a:p>
            <a:pPr marL="0" indent="0">
              <a:buNone/>
            </a:pPr>
            <a:r>
              <a:rPr lang="en-US" altLang="zh-CN" sz="1600" dirty="0">
                <a:hlinkClick r:id="rId3"/>
              </a:rPr>
              <a:t>http://</a:t>
            </a:r>
            <a:r>
              <a:rPr lang="en-US" altLang="zh-CN" sz="1600" dirty="0" smtClean="0">
                <a:hlinkClick r:id="rId3"/>
              </a:rPr>
              <a:t>www.sportsknowhow.com/basketball/dimensions/nba-basketball-court-dimensions.html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Yan, S.S. (2008).  Interesting physics in ball games </a:t>
            </a:r>
            <a:r>
              <a:rPr lang="en-US" altLang="zh-CN" sz="1600" i="1" dirty="0"/>
              <a:t>Physics 37 volume year 2008 number 7 </a:t>
            </a:r>
            <a:r>
              <a:rPr lang="en-US" altLang="zh-CN" sz="1600" dirty="0"/>
              <a:t>Retrieved on 1 Feb 2015 from</a:t>
            </a:r>
            <a:endParaRPr lang="zh-CN" altLang="zh-CN" sz="1600" dirty="0"/>
          </a:p>
          <a:p>
            <a:pPr marL="0" indent="0">
              <a:buNone/>
            </a:pPr>
            <a:r>
              <a:rPr lang="en-US" altLang="zh-CN" sz="1600" dirty="0">
                <a:hlinkClick r:id="rId4"/>
              </a:rPr>
              <a:t>http://scholar.google.com.sg/scholar_url?url=http%3A%2F%2Fwww.wuli.ac.cn%2FN%2Farticle%2FdownloadArticleFile.do%3FattachType%3DPDF%26id%3D31255&amp;hl=zh-CN&amp;sa=T&amp;oi=ggp&amp;ct=res&amp;cd=5&amp;ei=lz3QVOm7MceEqgGQ9YHYCA&amp;scisig=AAGBfm3XcoVU6si-tVR5aBJXA1fUTY9inA&amp;nossl=1&amp;ws=1366x673</a:t>
            </a:r>
            <a:endParaRPr lang="en-US" altLang="zh-CN" sz="1600" dirty="0"/>
          </a:p>
          <a:p>
            <a:pPr marL="0" indent="0">
              <a:buNone/>
            </a:pPr>
            <a:endParaRPr lang="zh-CN" altLang="zh-CN" sz="1600" dirty="0"/>
          </a:p>
          <a:p>
            <a:pPr marL="0" indent="0">
              <a:buNone/>
            </a:pPr>
            <a:endParaRPr lang="zh-CN" altLang="en-US" sz="1600" dirty="0"/>
          </a:p>
          <a:p>
            <a:pPr marL="0" indent="0">
              <a:buNone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042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5536" y="-91752"/>
            <a:ext cx="8229600" cy="857250"/>
          </a:xfrm>
        </p:spPr>
        <p:txBody>
          <a:bodyPr/>
          <a:lstStyle/>
          <a:p>
            <a:r>
              <a:rPr lang="en-US" altLang="zh-CN" dirty="0" smtClean="0"/>
              <a:t>Web Report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"/>
          <a:stretch/>
        </p:blipFill>
        <p:spPr bwMode="auto">
          <a:xfrm>
            <a:off x="-756592" y="681472"/>
            <a:ext cx="10341293" cy="446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08" y="4766561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400" dirty="0" smtClean="0">
                <a:solidFill>
                  <a:schemeClr val="bg1"/>
                </a:solidFill>
              </a:rPr>
              <a:t>Mibmathinbasketball.weebly.com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Limitation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Assume </a:t>
            </a:r>
            <a:r>
              <a:rPr lang="en-US" altLang="zh-CN" b="1" dirty="0" smtClean="0"/>
              <a:t>zero</a:t>
            </a:r>
            <a:r>
              <a:rPr lang="en-US" altLang="zh-CN" dirty="0" smtClean="0"/>
              <a:t> air resistance.</a:t>
            </a:r>
          </a:p>
          <a:p>
            <a:r>
              <a:rPr lang="en-US" altLang="zh-CN" dirty="0" smtClean="0"/>
              <a:t>Assume non-rotating basketball with unlimited speed.</a:t>
            </a:r>
          </a:p>
          <a:p>
            <a:r>
              <a:rPr lang="en-US" altLang="zh-CN" dirty="0" smtClean="0"/>
              <a:t>Assume no energy lost when the ball hits the board.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6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877362" y="196280"/>
            <a:ext cx="8229600" cy="857250"/>
          </a:xfrm>
        </p:spPr>
        <p:txBody>
          <a:bodyPr/>
          <a:lstStyle/>
          <a:p>
            <a:r>
              <a:rPr lang="en-SG" altLang="zh-CN" dirty="0" smtClean="0"/>
              <a:t>Further research</a:t>
            </a:r>
            <a:endParaRPr lang="zh-CN" altLang="en-US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7" y="1447800"/>
            <a:ext cx="40100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93" y="242088"/>
            <a:ext cx="2351118" cy="42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0847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 smtClean="0"/>
              <a:t>Rotation of the basketball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5887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 smtClean="0"/>
              <a:t>Brick: A shot that hits the basket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7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altLang="zh-CN" dirty="0" smtClean="0"/>
              <a:t>Acknowledgement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https://scontent.xx.fbcdn.net/hphotos-xfp1/v/t1.0-9/10615366_1578772799032798_2903726662968613280_n.jpg?oh=5ff65a9e795c8e3ee267a3dac884d741&amp;oe=5653C5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3"/>
          <a:stretch/>
        </p:blipFill>
        <p:spPr bwMode="auto">
          <a:xfrm>
            <a:off x="1475656" y="1491861"/>
            <a:ext cx="2184024" cy="27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img4.imgtn.bdimg.com/it/u=4266212706,1423221110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4" descr="http://img4.imgtn.bdimg.com/it/u=4266212706,1423221110&amp;fm=21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0" name="Picture 6" descr="http://pic12.nipic.com/20110112/6510378_14012356214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8408"/>
            <a:ext cx="3118505" cy="303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4463" y="2501900"/>
            <a:ext cx="457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6000">
                <a:solidFill>
                  <a:srgbClr val="F8F8F8"/>
                </a:solidFill>
                <a:latin typeface="Elephant" pitchFamily="2" charset="0"/>
                <a:ea typeface="叶根友行书繁" pitchFamily="2" charset="-122"/>
              </a:rPr>
              <a:t>Thank you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549"/>
            <a:ext cx="9144000" cy="51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2" y="2165348"/>
            <a:ext cx="9155875" cy="2063380"/>
          </a:xfrm>
          <a:custGeom>
            <a:avLst/>
            <a:gdLst>
              <a:gd name="connsiteX0" fmla="*/ 0 w 9155875"/>
              <a:gd name="connsiteY0" fmla="*/ 2291937 h 2291937"/>
              <a:gd name="connsiteX1" fmla="*/ 2909455 w 9155875"/>
              <a:gd name="connsiteY1" fmla="*/ 2291937 h 2291937"/>
              <a:gd name="connsiteX2" fmla="*/ 5807034 w 9155875"/>
              <a:gd name="connsiteY2" fmla="*/ 0 h 2291937"/>
              <a:gd name="connsiteX3" fmla="*/ 9155875 w 9155875"/>
              <a:gd name="connsiteY3" fmla="*/ 0 h 229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5875" h="2291937">
                <a:moveTo>
                  <a:pt x="0" y="2291937"/>
                </a:moveTo>
                <a:lnTo>
                  <a:pt x="2909455" y="2291937"/>
                </a:lnTo>
                <a:lnTo>
                  <a:pt x="5807034" y="0"/>
                </a:lnTo>
                <a:lnTo>
                  <a:pt x="9155875" y="0"/>
                </a:lnTo>
              </a:path>
            </a:pathLst>
          </a:custGeom>
          <a:ln w="38100">
            <a:solidFill>
              <a:srgbClr val="224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7283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979712" y="2342373"/>
            <a:ext cx="0" cy="1886355"/>
          </a:xfrm>
          <a:prstGeom prst="line">
            <a:avLst/>
          </a:prstGeom>
          <a:ln w="28575">
            <a:solidFill>
              <a:srgbClr val="0072F0"/>
            </a:solidFill>
            <a:prstDash val="lgDashDot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3563888" y="1771768"/>
            <a:ext cx="0" cy="1980000"/>
          </a:xfrm>
          <a:prstGeom prst="line">
            <a:avLst/>
          </a:prstGeom>
          <a:ln w="28575">
            <a:solidFill>
              <a:srgbClr val="0072F0"/>
            </a:solidFill>
            <a:prstDash val="lgDashDot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5076056" y="1233702"/>
            <a:ext cx="0" cy="1410850"/>
          </a:xfrm>
          <a:prstGeom prst="line">
            <a:avLst/>
          </a:prstGeom>
          <a:ln w="28575">
            <a:solidFill>
              <a:srgbClr val="0072F0"/>
            </a:solidFill>
            <a:prstDash val="lgDashDot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7664" y="151332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Quick intro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27681" y="864662"/>
            <a:ext cx="128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Objective 1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75448" y="528010"/>
            <a:ext cx="128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Objective 2</a:t>
            </a:r>
            <a:endParaRPr lang="zh-CN" altLang="en-US" dirty="0"/>
          </a:p>
        </p:txBody>
      </p:sp>
      <p:cxnSp>
        <p:nvCxnSpPr>
          <p:cNvPr id="18" name="直接连接符 17"/>
          <p:cNvCxnSpPr>
            <a:endCxn id="25" idx="1"/>
          </p:cNvCxnSpPr>
          <p:nvPr/>
        </p:nvCxnSpPr>
        <p:spPr bwMode="auto">
          <a:xfrm>
            <a:off x="2" y="4228728"/>
            <a:ext cx="2909455" cy="0"/>
          </a:xfrm>
          <a:prstGeom prst="line">
            <a:avLst/>
          </a:prstGeom>
          <a:ln w="57150">
            <a:solidFill>
              <a:srgbClr val="EE941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92280" y="2439286"/>
            <a:ext cx="128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Objective 3</a:t>
            </a:r>
            <a:endParaRPr lang="zh-CN" altLang="en-US" dirty="0"/>
          </a:p>
        </p:txBody>
      </p:sp>
      <p:cxnSp>
        <p:nvCxnSpPr>
          <p:cNvPr id="20" name="直接连接符 19"/>
          <p:cNvCxnSpPr>
            <a:stCxn id="25" idx="1"/>
            <a:endCxn id="25" idx="2"/>
          </p:cNvCxnSpPr>
          <p:nvPr/>
        </p:nvCxnSpPr>
        <p:spPr bwMode="auto">
          <a:xfrm flipV="1">
            <a:off x="2909457" y="2165348"/>
            <a:ext cx="2897579" cy="2063380"/>
          </a:xfrm>
          <a:prstGeom prst="line">
            <a:avLst/>
          </a:prstGeom>
          <a:ln w="57150">
            <a:solidFill>
              <a:srgbClr val="EE941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 flipV="1">
            <a:off x="5807036" y="2159658"/>
            <a:ext cx="3348841" cy="5690"/>
          </a:xfrm>
          <a:prstGeom prst="line">
            <a:avLst/>
          </a:prstGeom>
          <a:ln w="57150">
            <a:solidFill>
              <a:srgbClr val="EE941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1" name="Picture 2" descr="http://cdn.fivebelow.com/media/catalog/product/cache/1/base_image/654x/9df78eab33525d08d6e5fb8d27136e95/n/e/new_wilson.ncaa.basketb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3508648"/>
            <a:ext cx="1367999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750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2829E-6 L 0.20608 0.00216 " pathEditMode="relative" ptsTypes="AA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8 0.00216 L 0.31216 0.00216 L 0.38421 -0.08895 " pathEditMode="relative" ptsTypes="AAA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2 -0.08895 L 0.54879 -0.29926 " pathEditMode="relative" ptsTypes="AA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879 -0.29942 L 0.6257 -0.3947 L 0.99271 -0.394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-4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8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E:\文档\project\mib mathinbasketball\pictures\背景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01"/>
            <a:ext cx="9144000" cy="52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文档\project\mib mathinbasketball\pictures\mi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" y="87979"/>
            <a:ext cx="9007045" cy="4754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5822" y="415672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" y="4729590"/>
            <a:ext cx="68445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Picture taken form: </a:t>
            </a:r>
            <a:endParaRPr lang="en-US" altLang="zh-CN" sz="1050" dirty="0" smtClean="0">
              <a:solidFill>
                <a:schemeClr val="bg1"/>
              </a:solidFill>
            </a:endParaRPr>
          </a:p>
          <a:p>
            <a:r>
              <a:rPr lang="en-US" altLang="zh-CN" sz="1050" dirty="0" smtClean="0">
                <a:solidFill>
                  <a:schemeClr val="bg1"/>
                </a:solidFill>
              </a:rPr>
              <a:t>http</a:t>
            </a:r>
            <a:r>
              <a:rPr lang="en-US" altLang="zh-CN" sz="1050" dirty="0">
                <a:solidFill>
                  <a:schemeClr val="bg1"/>
                </a:solidFill>
              </a:rPr>
              <a:t>://satorifrenzy.deviantart.com/art/MIB3-wallpaper-by-satorikun-302439924</a:t>
            </a:r>
          </a:p>
        </p:txBody>
      </p:sp>
    </p:spTree>
    <p:extLst>
      <p:ext uri="{BB962C8B-B14F-4D97-AF65-F5344CB8AC3E}">
        <p14:creationId xmlns:p14="http://schemas.microsoft.com/office/powerpoint/2010/main" val="36150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195736" y="2179496"/>
            <a:ext cx="0" cy="1364242"/>
          </a:xfrm>
          <a:prstGeom prst="line">
            <a:avLst/>
          </a:prstGeom>
          <a:ln w="28575">
            <a:solidFill>
              <a:srgbClr val="0072F0"/>
            </a:solidFill>
            <a:prstDash val="lgDashDot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 bwMode="auto">
          <a:xfrm>
            <a:off x="-36512" y="2165348"/>
            <a:ext cx="9180512" cy="14148"/>
          </a:xfrm>
          <a:prstGeom prst="line">
            <a:avLst/>
          </a:prstGeom>
          <a:ln w="57150">
            <a:solidFill>
              <a:srgbClr val="EE941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308170" y="1125579"/>
            <a:ext cx="0" cy="1053917"/>
          </a:xfrm>
          <a:prstGeom prst="line">
            <a:avLst/>
          </a:prstGeom>
          <a:ln w="28575">
            <a:solidFill>
              <a:srgbClr val="0072F0"/>
            </a:solidFill>
            <a:prstDash val="lgDashDot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6"/>
          <p:cNvSpPr>
            <a:spLocks noChangeArrowheads="1"/>
          </p:cNvSpPr>
          <p:nvPr/>
        </p:nvSpPr>
        <p:spPr bwMode="auto">
          <a:xfrm>
            <a:off x="2915816" y="171471"/>
            <a:ext cx="38884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dirty="0">
                <a:latin typeface="+mj-lt"/>
                <a:sym typeface="DK Crayon Crumble" pitchFamily="2" charset="0"/>
              </a:rPr>
              <a:t>Others: Air resistance and </a:t>
            </a:r>
            <a:r>
              <a:rPr lang="en-US" altLang="zh-CN" sz="2800" dirty="0" smtClean="0">
                <a:latin typeface="+mj-lt"/>
                <a:sym typeface="DK Crayon Crumble" pitchFamily="2" charset="0"/>
              </a:rPr>
              <a:t>rotation, 2-D</a:t>
            </a:r>
            <a:endParaRPr lang="zh-CN" altLang="en-US" sz="2800" dirty="0">
              <a:latin typeface="+mj-lt"/>
              <a:sym typeface="DK Crayon Crumble" pitchFamily="2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020272" y="2248473"/>
            <a:ext cx="0" cy="897104"/>
          </a:xfrm>
          <a:prstGeom prst="line">
            <a:avLst/>
          </a:prstGeom>
          <a:ln w="28575">
            <a:solidFill>
              <a:srgbClr val="0072F0"/>
            </a:solidFill>
            <a:prstDash val="lgDashDot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6"/>
          <p:cNvSpPr>
            <a:spLocks noChangeArrowheads="1"/>
          </p:cNvSpPr>
          <p:nvPr/>
        </p:nvSpPr>
        <p:spPr bwMode="auto">
          <a:xfrm>
            <a:off x="6084168" y="3155413"/>
            <a:ext cx="24780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latin typeface="+mj-lt"/>
                <a:sym typeface="DK Crayon Crumble" pitchFamily="2" charset="0"/>
              </a:rPr>
              <a:t>We: 3-D</a:t>
            </a:r>
          </a:p>
          <a:p>
            <a:r>
              <a:rPr lang="en-SG" altLang="zh-CN" sz="2800" dirty="0" smtClean="0">
                <a:latin typeface="+mj-lt"/>
                <a:sym typeface="DK Crayon Crumble" pitchFamily="2" charset="0"/>
              </a:rPr>
              <a:t>Possibility of scoring</a:t>
            </a:r>
            <a:endParaRPr lang="zh-CN" altLang="en-US" sz="2800" dirty="0">
              <a:latin typeface="+mj-lt"/>
              <a:sym typeface="DK Crayon Crumble" pitchFamily="2" charset="0"/>
            </a:endParaRPr>
          </a:p>
        </p:txBody>
      </p:sp>
      <p:pic>
        <p:nvPicPr>
          <p:cNvPr id="5" name="Picture 2" descr="http://cdn.fivebelow.com/media/catalog/product/cache/1/base_image/654x/9df78eab33525d08d6e5fb8d27136e95/n/e/new_wilson.ncaa.basketb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512" y="1481348"/>
            <a:ext cx="1367999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4208" y="2849348"/>
            <a:ext cx="2592289" cy="192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75142"/>
            <a:ext cx="2374994" cy="134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接连接符 16"/>
          <p:cNvCxnSpPr/>
          <p:nvPr/>
        </p:nvCxnSpPr>
        <p:spPr>
          <a:xfrm>
            <a:off x="2195735" y="3132728"/>
            <a:ext cx="576064" cy="0"/>
          </a:xfrm>
          <a:prstGeom prst="line">
            <a:avLst/>
          </a:prstGeom>
          <a:ln w="28575">
            <a:solidFill>
              <a:srgbClr val="0072F0"/>
            </a:solidFill>
            <a:prstDash val="lgDashDot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414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2.48919E-6 L 0.25121 0.0003 " pathEditMode="relative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21 0.00031 L 0.47552 -0.00185 " pathEditMode="relative" ptsTypes="AA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1 -0.00185 L 0.7743 0.00031 " pathEditMode="relative" ptsTypes="AA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43 0.00031 L 1.00729 -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utoUpdateAnimBg="0"/>
      <p:bldP spid="16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448272" y="9883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sym typeface="DK Crayon Crumble" pitchFamily="2" charset="0"/>
              </a:rPr>
              <a:t>To deduce the function of making </a:t>
            </a:r>
          </a:p>
          <a:p>
            <a:r>
              <a:rPr lang="en-US" altLang="zh-CN" b="1" dirty="0" smtClean="0">
                <a:solidFill>
                  <a:schemeClr val="bg1"/>
                </a:solidFill>
                <a:sym typeface="DK Crayon Crumble" pitchFamily="2" charset="0"/>
              </a:rPr>
              <a:t>bank shot </a:t>
            </a:r>
            <a:r>
              <a:rPr lang="en-US" altLang="zh-CN" dirty="0" smtClean="0">
                <a:solidFill>
                  <a:schemeClr val="bg1"/>
                </a:solidFill>
                <a:sym typeface="DK Crayon Crumble" pitchFamily="2" charset="0"/>
              </a:rPr>
              <a:t>and making </a:t>
            </a:r>
            <a:r>
              <a:rPr lang="en-US" altLang="zh-CN" b="1" dirty="0" smtClean="0">
                <a:sym typeface="DK Crayon Crumble" pitchFamily="2" charset="0"/>
              </a:rPr>
              <a:t>swish</a:t>
            </a:r>
            <a:endParaRPr lang="zh-CN" altLang="en-US" dirty="0">
              <a:sym typeface="DK Crayon Crumble" pitchFamily="2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99792" y="835017"/>
            <a:ext cx="59046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ym typeface="DK Crayon Crumble" pitchFamily="2" charset="0"/>
              </a:rPr>
              <a:t> To find the relationship between launch angle and launch speed on selected points on the court in 2-D condition.</a:t>
            </a:r>
            <a:endParaRPr lang="zh-CN" altLang="en-US" dirty="0"/>
          </a:p>
          <a:p>
            <a:endParaRPr lang="zh-CN" altLang="en-US" sz="2400" dirty="0">
              <a:sym typeface="DK Crayon Crumble" pitchFamily="2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-36512" y="2165348"/>
            <a:ext cx="1728192" cy="0"/>
          </a:xfrm>
          <a:prstGeom prst="line">
            <a:avLst/>
          </a:prstGeom>
          <a:ln w="57150">
            <a:solidFill>
              <a:srgbClr val="EE941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>
            <a:off x="1691680" y="2140496"/>
            <a:ext cx="0" cy="2979740"/>
          </a:xfrm>
          <a:prstGeom prst="line">
            <a:avLst/>
          </a:prstGeom>
          <a:ln w="57150">
            <a:solidFill>
              <a:srgbClr val="EE941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75856" y="4166818"/>
            <a:ext cx="3808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zh-CN" dirty="0" smtClean="0">
                <a:sym typeface="Times New Roman" pitchFamily="18" charset="0"/>
              </a:rPr>
              <a:t>A </a:t>
            </a:r>
            <a:r>
              <a:rPr lang="zh-CN" altLang="zh-CN" dirty="0">
                <a:sym typeface="Times New Roman" pitchFamily="18" charset="0"/>
              </a:rPr>
              <a:t>shot which goes through the net without </a:t>
            </a:r>
            <a:endParaRPr lang="en-SG" altLang="zh-CN" dirty="0">
              <a:sym typeface="Times New Roman" pitchFamily="18" charset="0"/>
            </a:endParaRPr>
          </a:p>
          <a:p>
            <a:pPr lvl="0" algn="ctr"/>
            <a:r>
              <a:rPr lang="zh-CN" altLang="zh-CN" dirty="0">
                <a:sym typeface="Times New Roman" pitchFamily="18" charset="0"/>
              </a:rPr>
              <a:t>hitting the backboard or rim.</a:t>
            </a:r>
          </a:p>
        </p:txBody>
      </p:sp>
      <p:pic>
        <p:nvPicPr>
          <p:cNvPr id="4" name="Picture 2" descr="http://cdn.fivebelow.com/media/catalog/product/cache/1/base_image/654x/9df78eab33525d08d6e5fb8d27136e95/n/e/new_wilson.ncaa.basketb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512" y="1481348"/>
            <a:ext cx="1367999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文档\project\mib mathinbasketball\pictures\swis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2595"/>
            <a:ext cx="3528392" cy="360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39" y="124272"/>
            <a:ext cx="6616509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4405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9568E-6 L 0.18785 0.00031 " pathEditMode="relative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51853 " pathEditMode="relative" ptsTypes="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84 0.00031 L 0.18663 0.57505 " pathEditMode="relative" ptsTypes="AA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6" grpId="0"/>
      <p:bldP spid="16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直接连接符 44"/>
          <p:cNvCxnSpPr/>
          <p:nvPr/>
        </p:nvCxnSpPr>
        <p:spPr bwMode="auto">
          <a:xfrm>
            <a:off x="0" y="1029018"/>
            <a:ext cx="1691680" cy="0"/>
          </a:xfrm>
          <a:prstGeom prst="line">
            <a:avLst/>
          </a:prstGeom>
          <a:ln w="57150">
            <a:solidFill>
              <a:srgbClr val="EE941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2" name="图片 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7341" y="1361292"/>
            <a:ext cx="4021932" cy="3227476"/>
          </a:xfrm>
          <a:prstGeom prst="rect">
            <a:avLst/>
          </a:prstGeom>
        </p:spPr>
      </p:pic>
      <p:sp>
        <p:nvSpPr>
          <p:cNvPr id="13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083089B-C6DC-4E79-B465-BF696A57EF00}" type="datetime1">
              <a:rPr lang="zh-CN" altLang="en-US" sz="1200">
                <a:solidFill>
                  <a:srgbClr val="898989"/>
                </a:solidFill>
              </a:rPr>
              <a:pPr/>
              <a:t>2015/8/16</a:t>
            </a:fld>
            <a:endParaRPr lang="en-US" altLang="zh-CN" sz="180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35283" y="1493112"/>
            <a:ext cx="2512794" cy="154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2400" kern="0" dirty="0" smtClean="0">
                <a:latin typeface="+mj-lt"/>
              </a:rPr>
              <a:t>According to the functio</a:t>
            </a:r>
            <a:r>
              <a:rPr lang="en-US" altLang="zh-CN" sz="2400" kern="0" dirty="0" smtClean="0">
                <a:latin typeface="+mj-lt"/>
              </a:rPr>
              <a:t>n</a:t>
            </a:r>
            <a:r>
              <a:rPr lang="zh-CN" altLang="en-US" sz="2400" kern="0" dirty="0" smtClean="0">
                <a:latin typeface="+mj-lt"/>
              </a:rPr>
              <a:t> of oblique projectile,</a:t>
            </a:r>
          </a:p>
          <a:p>
            <a:pPr marL="0" indent="0">
              <a:buFontTx/>
              <a:buNone/>
            </a:pPr>
            <a:endParaRPr lang="zh-CN" altLang="en-US" kern="0" dirty="0" smtClean="0">
              <a:latin typeface="+mj-lt"/>
            </a:endParaRPr>
          </a:p>
          <a:p>
            <a:pPr marL="0" indent="0">
              <a:buFontTx/>
              <a:buNone/>
            </a:pPr>
            <a:endParaRPr lang="zh-CN" altLang="en-US" kern="0" dirty="0">
              <a:latin typeface="+mj-lt"/>
              <a:sym typeface="Batang" pitchFamily="18" charset="-127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79039" y="1736611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Substituting </a:t>
            </a:r>
            <a:r>
              <a:rPr lang="zh-CN" altLang="en-US" i="1" dirty="0"/>
              <a:t>x</a:t>
            </a:r>
            <a:r>
              <a:rPr lang="zh-CN" altLang="en-US" i="1" baseline="-25000" dirty="0"/>
              <a:t>1</a:t>
            </a:r>
            <a:r>
              <a:rPr lang="zh-CN" altLang="en-US" dirty="0"/>
              <a:t> and </a:t>
            </a:r>
            <a:r>
              <a:rPr lang="zh-CN" altLang="en-US" i="1" dirty="0"/>
              <a:t>x</a:t>
            </a:r>
            <a:r>
              <a:rPr lang="zh-CN" altLang="en-US" i="1" baseline="-25000" dirty="0"/>
              <a:t>2</a:t>
            </a:r>
            <a:r>
              <a:rPr lang="zh-CN" altLang="en-US" dirty="0"/>
              <a:t> into </a:t>
            </a:r>
            <a:r>
              <a:rPr lang="zh-CN" altLang="en-US" i="1" dirty="0"/>
              <a:t>f(x)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11559" y="3672026"/>
            <a:ext cx="29154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000" dirty="0"/>
              <a:t>where </a:t>
            </a:r>
          </a:p>
          <a:p>
            <a:r>
              <a:rPr lang="zh-CN" altLang="en-US" sz="2000" dirty="0"/>
              <a:t> </a:t>
            </a:r>
            <a:r>
              <a:rPr lang="zh-CN" altLang="en-US" sz="2000" i="1" dirty="0"/>
              <a:t>x</a:t>
            </a:r>
            <a:r>
              <a:rPr lang="zh-CN" altLang="en-US" sz="2000" i="1" baseline="-25000" dirty="0"/>
              <a:t>1 </a:t>
            </a:r>
            <a:r>
              <a:rPr lang="zh-CN" altLang="en-US" sz="2000" i="1" dirty="0"/>
              <a:t>≤ x ≤ x</a:t>
            </a:r>
            <a:r>
              <a:rPr lang="zh-CN" altLang="en-US" sz="2000" i="1" baseline="-25000" dirty="0"/>
              <a:t>2</a:t>
            </a:r>
            <a:r>
              <a:rPr lang="zh-CN" altLang="en-US" sz="2000" i="1" dirty="0"/>
              <a:t>, </a:t>
            </a:r>
          </a:p>
          <a:p>
            <a:r>
              <a:rPr lang="zh-CN" altLang="en-US" sz="2000" dirty="0"/>
              <a:t>f</a:t>
            </a:r>
            <a:r>
              <a:rPr lang="zh-CN" altLang="en-US" sz="2000" i="1" dirty="0"/>
              <a:t>(x</a:t>
            </a:r>
            <a:r>
              <a:rPr lang="zh-CN" altLang="en-US" sz="2000" i="1" baseline="-25000" dirty="0"/>
              <a:t>1</a:t>
            </a:r>
            <a:r>
              <a:rPr lang="zh-CN" altLang="en-US" sz="2000" i="1" dirty="0"/>
              <a:t>) &gt;  h </a:t>
            </a:r>
          </a:p>
          <a:p>
            <a:r>
              <a:rPr lang="zh-CN" altLang="en-US" sz="2000" i="1" dirty="0"/>
              <a:t> </a:t>
            </a:r>
            <a:r>
              <a:rPr lang="zh-CN" altLang="en-US" sz="2000" dirty="0"/>
              <a:t>f</a:t>
            </a:r>
            <a:r>
              <a:rPr lang="zh-CN" altLang="en-US" sz="2000" i="1" dirty="0"/>
              <a:t>(x</a:t>
            </a:r>
            <a:r>
              <a:rPr lang="zh-CN" altLang="en-US" sz="2000" i="1" baseline="-25000" dirty="0"/>
              <a:t>2</a:t>
            </a:r>
            <a:r>
              <a:rPr lang="zh-CN" altLang="en-US" sz="2000" i="1" dirty="0"/>
              <a:t>) &lt;  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57835" y="234171"/>
            <a:ext cx="101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2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17063" y="2825531"/>
                <a:ext cx="3092257" cy="859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63" y="2825531"/>
                <a:ext cx="3092257" cy="8592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接连接符 52"/>
          <p:cNvCxnSpPr/>
          <p:nvPr/>
        </p:nvCxnSpPr>
        <p:spPr>
          <a:xfrm>
            <a:off x="7065220" y="2567608"/>
            <a:ext cx="0" cy="1524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7751020" y="2567608"/>
            <a:ext cx="0" cy="1524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10"/>
              <p:cNvSpPr txBox="1"/>
              <p:nvPr/>
            </p:nvSpPr>
            <p:spPr>
              <a:xfrm>
                <a:off x="6698451" y="4050622"/>
                <a:ext cx="4985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chemeClr val="tx1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smtClean="0">
                          <a:solidFill>
                            <a:schemeClr val="tx1"/>
                          </a:solidFill>
                        </a:rPr>
                        <m:t>1</m:t>
                      </m:r>
                    </m:oMath>
                  </m:oMathPara>
                </a14:m>
                <a:endParaRPr lang="en-S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451" y="4050622"/>
                <a:ext cx="49851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11"/>
          <p:cNvSpPr txBox="1"/>
          <p:nvPr/>
        </p:nvSpPr>
        <p:spPr>
          <a:xfrm>
            <a:off x="7500388" y="402599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  <a:endParaRPr lang="en-SG" dirty="0"/>
          </a:p>
        </p:txBody>
      </p:sp>
      <p:cxnSp>
        <p:nvCxnSpPr>
          <p:cNvPr id="57" name="直接箭头连接符 56"/>
          <p:cNvCxnSpPr/>
          <p:nvPr/>
        </p:nvCxnSpPr>
        <p:spPr>
          <a:xfrm>
            <a:off x="4567288" y="4091608"/>
            <a:ext cx="40219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V="1">
            <a:off x="5312620" y="1348408"/>
            <a:ext cx="0" cy="32274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文本框 16"/>
          <p:cNvSpPr txBox="1"/>
          <p:nvPr/>
        </p:nvSpPr>
        <p:spPr>
          <a:xfrm>
            <a:off x="5030773" y="377974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SG" dirty="0"/>
          </a:p>
        </p:txBody>
      </p:sp>
      <p:sp>
        <p:nvSpPr>
          <p:cNvPr id="60" name="文本框 19"/>
          <p:cNvSpPr txBox="1"/>
          <p:nvPr/>
        </p:nvSpPr>
        <p:spPr>
          <a:xfrm>
            <a:off x="7759284" y="3033881"/>
            <a:ext cx="4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endParaRPr lang="en-SG" dirty="0"/>
          </a:p>
        </p:txBody>
      </p:sp>
      <p:sp>
        <p:nvSpPr>
          <p:cNvPr id="61" name="文本框 20"/>
          <p:cNvSpPr txBox="1"/>
          <p:nvPr/>
        </p:nvSpPr>
        <p:spPr>
          <a:xfrm>
            <a:off x="8579581" y="3964414"/>
            <a:ext cx="4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SG" dirty="0"/>
          </a:p>
        </p:txBody>
      </p:sp>
      <p:sp>
        <p:nvSpPr>
          <p:cNvPr id="62" name="文本框 21"/>
          <p:cNvSpPr txBox="1"/>
          <p:nvPr/>
        </p:nvSpPr>
        <p:spPr>
          <a:xfrm>
            <a:off x="5095145" y="844352"/>
            <a:ext cx="4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f</a:t>
            </a:r>
            <a:r>
              <a:rPr lang="zh-CN" altLang="en-US" i="1" dirty="0"/>
              <a:t>(x)</a:t>
            </a:r>
            <a:endParaRPr lang="en-SG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1691680" y="0"/>
            <a:ext cx="0" cy="1029018"/>
          </a:xfrm>
          <a:prstGeom prst="line">
            <a:avLst/>
          </a:prstGeom>
          <a:ln w="57150">
            <a:solidFill>
              <a:srgbClr val="EE941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3" name="Picture 2" descr="http://cdn.fivebelow.com/media/catalog/product/cache/1/base_image/654x/9df78eab33525d08d6e5fb8d27136e95/n/e/new_wilson.ncaa.basketb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53" y="-667664"/>
            <a:ext cx="1367999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/>
              <p:cNvSpPr/>
              <p:nvPr/>
            </p:nvSpPr>
            <p:spPr>
              <a:xfrm>
                <a:off x="317063" y="2825531"/>
                <a:ext cx="3042756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zh-CN" altLang="zh-CN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SG" altLang="zh-CN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SG" altLang="zh-CN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SG" altLang="zh-CN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func>
                            <m:funcPr>
                              <m:ctrlPr>
                                <a:rPr lang="zh-CN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 altLang="zh-CN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SG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SG" altLang="zh-CN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SG" altLang="zh-CN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zh-CN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SG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SG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SG" altLang="zh-CN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SG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SG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func>
                                <m:funcPr>
                                  <m:ctrlPr>
                                    <a:rPr lang="zh-CN" altLang="zh-CN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altLang="zh-CN" sz="24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SG" altLang="zh-CN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SG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SG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63" y="2825531"/>
                <a:ext cx="3042756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624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 bldLvl="0" autoUpdateAnimBg="0"/>
      <p:bldP spid="18" grpId="0" bldLvl="0" autoUpdateAnimBg="0"/>
      <p:bldP spid="3" grpId="0"/>
      <p:bldP spid="55" grpId="0"/>
      <p:bldP spid="56" grpId="0"/>
      <p:bldP spid="59" grpId="0"/>
      <p:bldP spid="60" grpId="0"/>
      <p:bldP spid="61" grpId="0"/>
      <p:bldP spid="6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25619" y="1229280"/>
            <a:ext cx="5025344" cy="3573667"/>
            <a:chOff x="5706248" y="1334688"/>
            <a:chExt cx="5025344" cy="35736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248" y="1789877"/>
              <a:ext cx="5025343" cy="271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接箭头连接符 7"/>
            <p:cNvCxnSpPr/>
            <p:nvPr/>
          </p:nvCxnSpPr>
          <p:spPr bwMode="auto">
            <a:xfrm>
              <a:off x="5706249" y="4372744"/>
              <a:ext cx="502534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接箭头连接符 36"/>
            <p:cNvCxnSpPr/>
            <p:nvPr/>
          </p:nvCxnSpPr>
          <p:spPr bwMode="auto">
            <a:xfrm flipV="1">
              <a:off x="5858649" y="1708448"/>
              <a:ext cx="0" cy="28166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332640" y="4539023"/>
                  <a:ext cx="3989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SG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2640" y="4539023"/>
                  <a:ext cx="39895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710960" y="1334688"/>
                  <a:ext cx="7573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altLang="zh-CN">
                          <a:latin typeface="Cambria Math"/>
                        </a:rPr>
                        <m:t>v</m:t>
                      </m:r>
                      <m:r>
                        <a:rPr lang="en-SG" altLang="zh-CN" i="1">
                          <a:latin typeface="Cambria Math"/>
                        </a:rPr>
                        <m:t>(</m:t>
                      </m:r>
                      <m:r>
                        <a:rPr lang="en-SG" altLang="zh-CN" i="1">
                          <a:latin typeface="Cambria Math"/>
                        </a:rPr>
                        <m:t>𝜃</m:t>
                      </m:r>
                    </m:oMath>
                  </a14:m>
                  <a:r>
                    <a:rPr lang="en-SG" altLang="zh-CN" dirty="0" smtClean="0"/>
                    <a:t>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960" y="1334688"/>
                  <a:ext cx="75737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矩形 2"/>
          <p:cNvSpPr/>
          <p:nvPr/>
        </p:nvSpPr>
        <p:spPr>
          <a:xfrm>
            <a:off x="323528" y="1684469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dirty="0">
                <a:solidFill>
                  <a:srgbClr val="FF0000"/>
                </a:solidFill>
              </a:rPr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red curve</a:t>
            </a:r>
            <a:r>
              <a:rPr lang="en-SG" altLang="zh-CN" dirty="0" smtClean="0">
                <a:solidFill>
                  <a:srgbClr val="FF0000"/>
                </a:solidFill>
              </a:rPr>
              <a:t> </a:t>
            </a:r>
            <a:r>
              <a:rPr lang="en-SG" altLang="zh-CN" dirty="0">
                <a:solidFill>
                  <a:srgbClr val="FF0000"/>
                </a:solidFill>
              </a:rPr>
              <a:t>shows the situation </a:t>
            </a:r>
            <a:r>
              <a:rPr lang="en-SG" altLang="zh-CN" dirty="0" smtClean="0">
                <a:solidFill>
                  <a:srgbClr val="FF0000"/>
                </a:solidFill>
              </a:rPr>
              <a:t>where </a:t>
            </a:r>
            <a:r>
              <a:rPr lang="en-SG" altLang="zh-CN" dirty="0">
                <a:solidFill>
                  <a:srgbClr val="FF0000"/>
                </a:solidFill>
              </a:rPr>
              <a:t>the ball hit the </a:t>
            </a:r>
            <a:r>
              <a:rPr lang="en-US" altLang="zh-CN" dirty="0" smtClean="0">
                <a:solidFill>
                  <a:srgbClr val="FF0000"/>
                </a:solidFill>
              </a:rPr>
              <a:t>back</a:t>
            </a:r>
            <a:r>
              <a:rPr lang="en-SG" altLang="zh-CN" dirty="0" smtClean="0">
                <a:solidFill>
                  <a:srgbClr val="FF0000"/>
                </a:solidFill>
              </a:rPr>
              <a:t> </a:t>
            </a:r>
            <a:r>
              <a:rPr lang="en-SG" altLang="zh-CN" dirty="0">
                <a:solidFill>
                  <a:srgbClr val="FF0000"/>
                </a:solidFill>
              </a:rPr>
              <a:t>of the basket</a:t>
            </a:r>
            <a:r>
              <a:rPr lang="en-SG" altLang="zh-CN" dirty="0" smtClean="0">
                <a:solidFill>
                  <a:srgbClr val="FF0000"/>
                </a:solidFill>
              </a:rPr>
              <a:t>.</a:t>
            </a:r>
          </a:p>
          <a:p>
            <a:endParaRPr lang="zh-CN" altLang="zh-CN" dirty="0">
              <a:solidFill>
                <a:srgbClr val="FF0000"/>
              </a:solidFill>
            </a:endParaRPr>
          </a:p>
          <a:p>
            <a:r>
              <a:rPr lang="en-SG" altLang="zh-CN" dirty="0" smtClean="0">
                <a:solidFill>
                  <a:srgbClr val="D7860F"/>
                </a:solidFill>
              </a:rPr>
              <a:t>The </a:t>
            </a:r>
            <a:r>
              <a:rPr lang="en-US" altLang="zh-CN" dirty="0" smtClean="0">
                <a:solidFill>
                  <a:srgbClr val="D7860F"/>
                </a:solidFill>
              </a:rPr>
              <a:t>orange </a:t>
            </a:r>
            <a:r>
              <a:rPr lang="en-SG" altLang="zh-CN" dirty="0" smtClean="0">
                <a:solidFill>
                  <a:srgbClr val="D7860F"/>
                </a:solidFill>
              </a:rPr>
              <a:t>curve </a:t>
            </a:r>
            <a:r>
              <a:rPr lang="en-SG" altLang="zh-CN" dirty="0">
                <a:solidFill>
                  <a:srgbClr val="D7860F"/>
                </a:solidFill>
              </a:rPr>
              <a:t>shows the situation </a:t>
            </a:r>
            <a:r>
              <a:rPr lang="en-SG" altLang="zh-CN" dirty="0" smtClean="0">
                <a:solidFill>
                  <a:srgbClr val="D7860F"/>
                </a:solidFill>
              </a:rPr>
              <a:t>where </a:t>
            </a:r>
            <a:r>
              <a:rPr lang="en-SG" altLang="zh-CN" dirty="0">
                <a:solidFill>
                  <a:srgbClr val="D7860F"/>
                </a:solidFill>
              </a:rPr>
              <a:t>the ball hit the </a:t>
            </a:r>
            <a:r>
              <a:rPr lang="en-US" altLang="zh-CN" dirty="0" smtClean="0">
                <a:solidFill>
                  <a:srgbClr val="D7860F"/>
                </a:solidFill>
              </a:rPr>
              <a:t>front</a:t>
            </a:r>
            <a:r>
              <a:rPr lang="en-SG" altLang="zh-CN" dirty="0" smtClean="0">
                <a:solidFill>
                  <a:srgbClr val="D7860F"/>
                </a:solidFill>
              </a:rPr>
              <a:t> </a:t>
            </a:r>
            <a:r>
              <a:rPr lang="en-SG" altLang="zh-CN" dirty="0">
                <a:solidFill>
                  <a:srgbClr val="D7860F"/>
                </a:solidFill>
              </a:rPr>
              <a:t>of the basket.</a:t>
            </a:r>
            <a:endParaRPr lang="zh-CN" altLang="zh-CN" dirty="0">
              <a:solidFill>
                <a:srgbClr val="D7860F"/>
              </a:solidFill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5706249" y="2644551"/>
            <a:ext cx="2106111" cy="432049"/>
          </a:xfrm>
          <a:prstGeom prst="rect">
            <a:avLst/>
          </a:prstGeom>
          <a:noFill/>
          <a:ln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53133" y="1243111"/>
            <a:ext cx="5653116" cy="140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连接符 24"/>
          <p:cNvCxnSpPr/>
          <p:nvPr/>
        </p:nvCxnSpPr>
        <p:spPr bwMode="auto">
          <a:xfrm>
            <a:off x="5453850" y="1243111"/>
            <a:ext cx="2358510" cy="140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接连接符 27"/>
          <p:cNvCxnSpPr/>
          <p:nvPr/>
        </p:nvCxnSpPr>
        <p:spPr bwMode="auto">
          <a:xfrm flipV="1">
            <a:off x="79833" y="3109922"/>
            <a:ext cx="5679816" cy="14291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接连接符 29"/>
          <p:cNvCxnSpPr/>
          <p:nvPr/>
        </p:nvCxnSpPr>
        <p:spPr bwMode="auto">
          <a:xfrm flipV="1">
            <a:off x="5453850" y="3076600"/>
            <a:ext cx="2358510" cy="14291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251520" y="1146900"/>
                <a:ext cx="343812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FontTx/>
                  <a:buNone/>
                </a:pPr>
                <a:r>
                  <a:rPr lang="zh-CN" altLang="en-US" sz="2400" dirty="0" smtClean="0"/>
                  <a:t>By changing the subject from f(</a:t>
                </a:r>
                <a:r>
                  <a:rPr lang="zh-CN" altLang="en-US" sz="2400" i="1" dirty="0" smtClean="0"/>
                  <a:t>x)</a:t>
                </a:r>
                <a:r>
                  <a:rPr lang="zh-CN" altLang="en-US" sz="2400" dirty="0" smtClean="0"/>
                  <a:t> to </a:t>
                </a:r>
                <a:r>
                  <a:rPr lang="zh-CN" altLang="en-US" sz="2400" i="1" dirty="0" smtClean="0"/>
                  <a:t>v</a:t>
                </a:r>
                <a:r>
                  <a:rPr lang="zh-CN" altLang="en-US" sz="2400" dirty="0" smtClean="0"/>
                  <a:t>, we form the function of </a:t>
                </a:r>
                <a:r>
                  <a:rPr lang="zh-CN" altLang="en-US" sz="2400" i="1" dirty="0" smtClean="0"/>
                  <a:t>v</a:t>
                </a:r>
                <a:r>
                  <a:rPr lang="zh-CN" altLang="en-US" sz="2400" dirty="0" smtClean="0"/>
                  <a:t> against</a:t>
                </a:r>
                <a14:m>
                  <m:oMath xmlns:m="http://schemas.openxmlformats.org/officeDocument/2006/math">
                    <m:r>
                      <a:rPr lang="en-SG" altLang="zh-CN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zh-CN" altLang="en-SG" sz="2400" i="1">
                        <a:solidFill>
                          <a:srgbClr val="000000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zh-CN" altLang="en-US" sz="2400" dirty="0" smtClean="0"/>
                  <a:t> :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46900"/>
                <a:ext cx="3438128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2660" t="-2713" r="-4787" b="-8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391979" y="3083356"/>
                <a:ext cx="3345723" cy="1379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altLang="zh-CN" sz="2400" i="0" smtClean="0">
                          <a:latin typeface="Cambria Math"/>
                        </a:rPr>
                        <m:t>v</m:t>
                      </m:r>
                      <m:r>
                        <a:rPr lang="en-SG" altLang="zh-CN" sz="2400" b="0" i="1" smtClean="0">
                          <a:latin typeface="Cambria Math"/>
                        </a:rPr>
                        <m:t>(</m:t>
                      </m:r>
                      <m:r>
                        <a:rPr lang="en-SG" altLang="zh-CN" sz="2400" i="1">
                          <a:latin typeface="Cambria Math"/>
                        </a:rPr>
                        <m:t>𝜃</m:t>
                      </m:r>
                      <m:r>
                        <a:rPr lang="en-SG" altLang="zh-CN" sz="2400" b="0" i="1" smtClean="0">
                          <a:latin typeface="Cambria Math"/>
                        </a:rPr>
                        <m:t>)</m:t>
                      </m:r>
                      <m:r>
                        <a:rPr lang="en-SG" altLang="zh-CN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SG" altLang="zh-CN" sz="2400" i="1">
                                      <a:latin typeface="Cambria Math"/>
                                    </a:rPr>
                                    <m:t>𝑔</m:t>
                                  </m:r>
                                  <m:sSup>
                                    <m:sSupPr>
                                      <m:ctrlPr>
                                        <a:rPr lang="zh-CN" altLang="zh-CN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altLang="zh-CN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SG" altLang="zh-CN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func>
                                <m:func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altLang="zh-CN" sz="2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SG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SG" altLang="zh-CN" sz="2400" i="1">
                                  <a:latin typeface="Cambria Math"/>
                                </a:rPr>
                                <m:t>2(</m:t>
                              </m:r>
                              <m:r>
                                <a:rPr lang="en-SG" altLang="zh-CN" sz="2400" i="1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altLang="zh-CN" sz="2400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zh-CN" altLang="en-SG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en-SG" altLang="zh-CN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SG" altLang="zh-CN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  <m:r>
                                <a:rPr lang="en-SG" altLang="zh-CN" sz="2400" i="1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79" y="3083356"/>
                <a:ext cx="3345723" cy="13795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" y="1254170"/>
            <a:ext cx="5374017" cy="32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469" y="4864455"/>
            <a:ext cx="8812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100" dirty="0" smtClean="0"/>
              <a:t>Data retrieved from http</a:t>
            </a:r>
            <a:r>
              <a:rPr lang="en-SG" altLang="zh-CN" sz="1100" dirty="0"/>
              <a:t>://www.sportsknowhow.com/basketball/dimensions/nba-basketball-court-dimensions.html</a:t>
            </a:r>
            <a:endParaRPr lang="zh-CN" altLang="en-US" sz="1100" dirty="0"/>
          </a:p>
        </p:txBody>
      </p:sp>
      <p:cxnSp>
        <p:nvCxnSpPr>
          <p:cNvPr id="44" name="直接连接符 43"/>
          <p:cNvCxnSpPr/>
          <p:nvPr/>
        </p:nvCxnSpPr>
        <p:spPr bwMode="auto">
          <a:xfrm>
            <a:off x="0" y="1029018"/>
            <a:ext cx="1691680" cy="0"/>
          </a:xfrm>
          <a:prstGeom prst="line">
            <a:avLst/>
          </a:prstGeom>
          <a:ln w="57150">
            <a:solidFill>
              <a:srgbClr val="EE941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 bwMode="auto">
          <a:xfrm>
            <a:off x="1691680" y="0"/>
            <a:ext cx="0" cy="1029018"/>
          </a:xfrm>
          <a:prstGeom prst="line">
            <a:avLst/>
          </a:prstGeom>
          <a:ln w="57150">
            <a:solidFill>
              <a:srgbClr val="EE941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9"/>
          <a:stretch/>
        </p:blipFill>
        <p:spPr bwMode="auto">
          <a:xfrm>
            <a:off x="63495" y="1276400"/>
            <a:ext cx="5372601" cy="237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 bwMode="auto">
          <a:xfrm>
            <a:off x="53133" y="1252092"/>
            <a:ext cx="5400717" cy="3253609"/>
          </a:xfrm>
          <a:prstGeom prst="rect">
            <a:avLst/>
          </a:prstGeom>
          <a:noFill/>
          <a:ln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6" name="Picture 2" descr="http://cdn.fivebelow.com/media/catalog/product/cache/1/base_image/654x/9df78eab33525d08d6e5fb8d27136e95/n/e/new_wilson.ncaa.basketbal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53" y="-667664"/>
            <a:ext cx="1367999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55410" y="4156616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 smtClean="0"/>
                  <a:t>The shaded-part of the graph is the range of</a:t>
                </a:r>
                <a14:m>
                  <m:oMath xmlns:m="http://schemas.openxmlformats.org/officeDocument/2006/math">
                    <m:r>
                      <a:rPr lang="en-SG" altLang="zh-CN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zh-CN" altLang="en-SG" i="1">
                        <a:solidFill>
                          <a:srgbClr val="000000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zh-CN" dirty="0" smtClean="0"/>
                  <a:t> and </a:t>
                </a:r>
                <a:r>
                  <a:rPr lang="en-US" altLang="zh-CN" i="1" dirty="0" smtClean="0"/>
                  <a:t>v</a:t>
                </a:r>
                <a:r>
                  <a:rPr lang="en-US" altLang="zh-CN" dirty="0" smtClean="0"/>
                  <a:t> for scoring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10" y="4156616"/>
                <a:ext cx="4572000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8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67387E-6 L 3.61111E-6 0.20321 L -0.27952 0.20321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0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0" grpId="0"/>
      <p:bldP spid="40" grpId="1"/>
      <p:bldP spid="41" grpId="0"/>
      <p:bldP spid="41" grpId="1"/>
      <p:bldP spid="31" grpId="0"/>
      <p:bldP spid="2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 bwMode="auto">
          <a:xfrm flipV="1">
            <a:off x="0" y="2140496"/>
            <a:ext cx="9144000" cy="72008"/>
          </a:xfrm>
          <a:prstGeom prst="line">
            <a:avLst/>
          </a:prstGeom>
          <a:ln w="57150">
            <a:solidFill>
              <a:srgbClr val="EE941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563888" y="17025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ym typeface="Times New Roman" pitchFamily="18" charset="0"/>
              </a:rPr>
              <a:t> </a:t>
            </a:r>
            <a:r>
              <a:rPr lang="zh-CN" altLang="zh-CN" dirty="0">
                <a:sym typeface="Times New Roman" pitchFamily="18" charset="0"/>
              </a:rPr>
              <a:t>Bank shot</a:t>
            </a:r>
            <a:endParaRPr lang="zh-CN" altLang="zh-CN" b="1" dirty="0">
              <a:solidFill>
                <a:srgbClr val="008000"/>
              </a:solidFill>
              <a:sym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95736" y="2284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CN" altLang="zh-CN" dirty="0">
                <a:sym typeface="Times New Roman" pitchFamily="18" charset="0"/>
              </a:rPr>
              <a:t>A shot that hits the backboard before hitting the rim or </a:t>
            </a:r>
            <a:r>
              <a:rPr lang="en-SG" altLang="zh-CN" dirty="0">
                <a:sym typeface="Times New Roman" pitchFamily="18" charset="0"/>
              </a:rPr>
              <a:t> g</a:t>
            </a:r>
            <a:r>
              <a:rPr lang="zh-CN" altLang="zh-CN" dirty="0">
                <a:sym typeface="Times New Roman" pitchFamily="18" charset="0"/>
              </a:rPr>
              <a:t>oin</a:t>
            </a:r>
            <a:r>
              <a:rPr lang="en-SG" altLang="zh-CN" dirty="0">
                <a:sym typeface="Times New Roman" pitchFamily="18" charset="0"/>
              </a:rPr>
              <a:t>g </a:t>
            </a:r>
            <a:r>
              <a:rPr lang="zh-CN" altLang="zh-CN" dirty="0">
                <a:sym typeface="Times New Roman" pitchFamily="18" charset="0"/>
              </a:rPr>
              <a:t>through the net.</a:t>
            </a:r>
            <a:endParaRPr lang="zh-CN" altLang="zh-CN" b="1" dirty="0">
              <a:sym typeface="Times New Roman" pitchFamily="18" charset="0"/>
            </a:endParaRPr>
          </a:p>
        </p:txBody>
      </p:sp>
      <p:pic>
        <p:nvPicPr>
          <p:cNvPr id="6" name="Picture 2" descr="E:\文档\project\mib mathinbasketball\pictures\bank sho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9" y="556320"/>
            <a:ext cx="65994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 bwMode="auto">
          <a:xfrm>
            <a:off x="3842077" y="564434"/>
            <a:ext cx="3092634" cy="43843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" name="Picture 2" descr="http://cdn.fivebelow.com/media/catalog/product/cache/1/base_image/654x/9df78eab33525d08d6e5fb8d27136e95/n/e/new_wilson.ncaa.basket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72" y="345018"/>
            <a:ext cx="1367999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cdn.roojoom.com/treks/jorreombecq_basketball-courts1396279876332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7" b="43322"/>
          <a:stretch/>
        </p:blipFill>
        <p:spPr bwMode="auto">
          <a:xfrm>
            <a:off x="6228184" y="2047823"/>
            <a:ext cx="1859879" cy="18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820" y="124166"/>
            <a:ext cx="2770316" cy="489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8387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556 C -0.01857 -0.00957 -0.08333 -0.01266 -0.10555 -0.01266 C -0.24878 -0.01266 -0.39583 0.04509 -0.39583 0.10408 C -0.39583 0.07412 -0.46944 0.04509 -0.53889 0.04509 C -0.61232 0.04509 -0.68194 0.07443 -0.68194 0.10408 C -0.68194 0.08926 -0.71875 0.07412 -0.75538 0.07412 C -0.79236 0.07412 -0.82899 0.08864 -0.82899 0.10408 C -0.82899 0.09574 -0.84739 0.08926 -0.8658 0.08926 C -0.8842 0.08926 -0.9026 0.09667 -0.9026 0.10408 C -0.9026 0.09976 -0.91215 0.09574 -0.92083 0.09574 C -0.92569 0.09574 -0.93923 0.09976 -0.93923 0.10408 C -0.93923 0.10192 -0.9441 0.09976 -0.94896 0.09976 C -0.94896 0.09914 -0.95851 0.10192 -0.95851 0.10408 C -0.95851 0.10284 -0.95851 0.10192 -0.96319 0.10192 C -0.96319 0.10223 -0.96805 0.10254 -0.96805 0.10408 C -0.96805 0.10315 -0.96805 0.10284 -0.96805 0.10223 C -0.97291 0.10223 -0.97291 0.10254 -0.97291 0.10284 C -0.9776 0.10284 -0.9776 0.10254 -0.9776 0.10223 C -0.98229 0.10223 -0.98229 0.10254 -0.98229 0.10284 " pathEditMode="relative" rAng="0" ptsTypes="fffffffffffffffffff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15" y="5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7956E-7 L 0.38594 -0.007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37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8229 0.10285 C -0.98264 0.10069 -0.98386 0.09821 -0.98351 0.09636 C -0.98247 0.09111 -0.97292 0.06579 -0.97136 0.06177 C -0.96389 0.04139 -0.95504 0.02409 -0.94566 0.00742 C -0.9382 -0.00586 -0.91788 -0.01482 -0.90782 -0.02069 C -0.90139 -0.02841 -0.89584 -0.03675 -0.88837 -0.04014 C -0.88038 -0.05435 -0.8625 -0.0667 -0.85174 -0.07319 C -0.84636 -0.07597 -0.83993 -0.07689 -0.83473 -0.08153 C -0.82934 -0.08647 -0.8217 -0.09388 -0.81528 -0.0945 C -0.80104 -0.09573 -0.78681 -0.09604 -0.77257 -0.09666 C -0.76407 -0.09882 -0.75538 -0.10006 -0.74688 -0.10314 C -0.74271 -0.10469 -0.72952 -0.11457 -0.72743 -0.11612 C -0.71927 -0.12198 -0.7092 -0.12476 -0.70052 -0.12692 C -0.67587 -0.14885 -0.69983 -0.12909 -0.62986 -0.13341 C -0.62118 -0.13403 -0.61268 -0.13681 -0.60417 -0.13773 C -0.59636 -0.14051 -0.58854 -0.14422 -0.58108 -0.14854 C -0.48924 -0.14669 -0.49983 -0.15256 -0.44931 -0.13773 C -0.44254 -0.1297 -0.44879 -0.13588 -0.43837 -0.13125 C -0.43125 -0.12816 -0.42361 -0.12044 -0.4165 -0.11828 C -0.41163 -0.11673 -0.4066 -0.11673 -0.40174 -0.11612 C -0.38716 -0.10747 -0.39705 -0.1121 -0.37136 -0.10963 C -0.36285 -0.10592 -0.35556 -0.10067 -0.34688 -0.09882 C -0.33924 -0.09419 -0.33264 -0.08832 -0.325 -0.08369 C -0.32188 -0.08183 -0.31945 -0.0772 -0.3165 -0.07504 C -0.30886 -0.06917 -0.3 -0.06794 -0.29202 -0.06423 C -0.28438 -0.05466 -0.27674 -0.0528 -0.26771 -0.05095 C -0.26216 -0.04478 -0.25625 -0.04539 -0.25052 -0.04014 C -0.24601 -0.03613 -0.24323 -0.02995 -0.23837 -0.02717 C -0.23282 -0.01976 -0.22709 -0.01451 -0.22136 -0.00772 C -0.21841 0.00031 -0.21163 0.00742 -0.2066 0.01174 C -0.19809 0.02687 -0.18959 0.04355 -0.17986 0.05529 C -0.17396 0.06239 -0.16979 0.07289 -0.16285 0.07691 C -0.15834 0.08463 -0.15365 0.0908 -0.14931 0.09821 C -0.14584 0.11705 -0.14948 0.13898 -0.15538 0.15504 C -0.15747 0.16955 -0.15938 0.18778 -0.16407 0.20044 C -0.16667 0.21495 -0.17118 0.23348 -0.17257 0.248 C -0.17413 0.2656 -0.1757 0.28351 -0.18108 0.29834 C -0.18229 0.31162 -0.18299 0.32582 -0.18473 0.33941 C -0.18525 0.34343 -0.18629 0.34806 -0.18716 0.35238 C -0.1875 0.35455 -0.18837 0.35887 -0.18837 0.35887 C -0.1908 0.39655 -0.19532 0.43268 -0.20052 0.46943 C -0.20191 0.5034 -0.20729 0.53552 -0.2092 0.56949 C -0.21042 0.59266 -0.21025 0.61582 -0.21285 0.63867 C -0.21372 0.66338 -0.21545 0.69241 -0.21893 0.71681 C -0.22014 0.74707 -0.21962 0.77826 -0.22379 0.80791 C -0.22639 0.84991 -0.22483 0.89191 -0.22743 0.93392 C -0.22848 0.98734 -0.22986 1.02934 -0.22986 1.08339 " pathEditMode="relative" ptsTypes="ffffffffffffffffffffffffffffffffffffffffffffff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3"/>
          <p:cNvSpPr txBox="1">
            <a:spLocks noGrp="1" noChangeArrowheads="1"/>
          </p:cNvSpPr>
          <p:nvPr/>
        </p:nvSpPr>
        <p:spPr bwMode="auto">
          <a:xfrm>
            <a:off x="531109" y="476147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F0C1C70E-4B1A-4E32-BA61-94B40672F55A}" type="datetime1">
              <a:rPr lang="zh-CN" altLang="en-US" sz="1200">
                <a:solidFill>
                  <a:srgbClr val="898989"/>
                </a:solidFill>
              </a:rPr>
              <a:pPr/>
              <a:t>2015/8/16</a:t>
            </a:fld>
            <a:endParaRPr lang="en-US" altLang="zh-CN" sz="180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27909" y="3508936"/>
            <a:ext cx="28702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</a:rPr>
              <a:t>Where </a:t>
            </a:r>
            <a:r>
              <a:rPr lang="zh-CN" altLang="en-US" sz="2800" i="1" dirty="0">
                <a:solidFill>
                  <a:schemeClr val="bg1"/>
                </a:solidFill>
              </a:rPr>
              <a:t>h</a:t>
            </a:r>
            <a:r>
              <a:rPr lang="zh-CN" altLang="en-US" sz="2800" i="1" baseline="-25000" dirty="0">
                <a:solidFill>
                  <a:schemeClr val="bg1"/>
                </a:solidFill>
              </a:rPr>
              <a:t>0</a:t>
            </a:r>
            <a:r>
              <a:rPr lang="zh-CN" altLang="en-US" sz="2800" i="1" dirty="0">
                <a:solidFill>
                  <a:schemeClr val="bg1"/>
                </a:solidFill>
              </a:rPr>
              <a:t> &gt; f(x</a:t>
            </a:r>
            <a:r>
              <a:rPr lang="zh-CN" altLang="en-US" sz="2800" i="1" baseline="-25000" dirty="0">
                <a:solidFill>
                  <a:schemeClr val="bg1"/>
                </a:solidFill>
              </a:rPr>
              <a:t>1</a:t>
            </a:r>
            <a:r>
              <a:rPr lang="zh-CN" altLang="en-US" sz="2800" i="1" dirty="0">
                <a:solidFill>
                  <a:schemeClr val="bg1"/>
                </a:solidFill>
              </a:rPr>
              <a:t>) &gt; h</a:t>
            </a:r>
            <a:r>
              <a:rPr lang="zh-CN" altLang="en-US" sz="2800" i="1" baseline="-25000" dirty="0">
                <a:solidFill>
                  <a:schemeClr val="bg1"/>
                </a:solidFill>
              </a:rPr>
              <a:t>1</a:t>
            </a:r>
            <a:r>
              <a:rPr lang="zh-CN" altLang="en-US" sz="2800" i="1" dirty="0">
                <a:solidFill>
                  <a:schemeClr val="bg1"/>
                </a:solidFill>
              </a:rPr>
              <a:t>  f(x</a:t>
            </a:r>
            <a:r>
              <a:rPr lang="zh-CN" altLang="en-US" sz="2800" i="1" baseline="-25000" dirty="0">
                <a:solidFill>
                  <a:schemeClr val="bg1"/>
                </a:solidFill>
              </a:rPr>
              <a:t>2</a:t>
            </a:r>
            <a:r>
              <a:rPr lang="zh-CN" altLang="en-US" sz="2800" i="1" dirty="0">
                <a:solidFill>
                  <a:schemeClr val="bg1"/>
                </a:solidFill>
              </a:rPr>
              <a:t>) &lt; h</a:t>
            </a:r>
            <a:r>
              <a:rPr lang="zh-CN" altLang="en-US" sz="2800" i="1" baseline="-25000" dirty="0">
                <a:solidFill>
                  <a:schemeClr val="bg1"/>
                </a:solidFill>
              </a:rPr>
              <a:t>1</a:t>
            </a:r>
          </a:p>
          <a:p>
            <a:endParaRPr lang="zh-CN" altLang="en-US" sz="1800" dirty="0"/>
          </a:p>
          <a:p>
            <a:endParaRPr lang="zh-CN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187345" y="2468051"/>
                <a:ext cx="3042756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altLang="zh-CN" sz="2400" i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SG" altLang="zh-CN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SG" altLang="zh-CN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SG" altLang="zh-CN" sz="2400" i="1">
                              <a:latin typeface="Cambria Math"/>
                            </a:rPr>
                            <m:t>𝑥</m:t>
                          </m:r>
                          <m:func>
                            <m:func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 altLang="zh-CN" sz="24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zh-CN" altLang="en-SG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func>
                          <m:r>
                            <a:rPr lang="en-SG" altLang="zh-CN" sz="2400" i="1">
                              <a:latin typeface="Cambria Math"/>
                            </a:rPr>
                            <m:t>−</m:t>
                          </m:r>
                          <m:r>
                            <a:rPr lang="en-SG" altLang="zh-CN" sz="2400" i="1"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SG" altLang="zh-CN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SG" altLang="zh-CN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SG" altLang="zh-CN" sz="24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SG" altLang="zh-CN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SG" altLang="zh-CN" sz="2400" i="1">
                                  <a:latin typeface="Cambria Math"/>
                                </a:rPr>
                                <m:t>𝑣</m:t>
                              </m:r>
                              <m:func>
                                <m:func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altLang="zh-CN" sz="2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SG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func>
                              <m:r>
                                <a:rPr lang="en-SG" altLang="zh-CN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SG" altLang="zh-CN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45" y="2468051"/>
                <a:ext cx="3042756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图片 8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71" y="1126248"/>
            <a:ext cx="3155634" cy="3281067"/>
          </a:xfrm>
          <a:prstGeom prst="rect">
            <a:avLst/>
          </a:prstGeom>
        </p:spPr>
      </p:pic>
      <p:cxnSp>
        <p:nvCxnSpPr>
          <p:cNvPr id="82" name="直接连接符 81"/>
          <p:cNvCxnSpPr/>
          <p:nvPr/>
        </p:nvCxnSpPr>
        <p:spPr>
          <a:xfrm>
            <a:off x="8348871" y="3031248"/>
            <a:ext cx="0" cy="1200273"/>
          </a:xfrm>
          <a:prstGeom prst="line">
            <a:avLst/>
          </a:prstGeom>
          <a:ln w="19050">
            <a:solidFill>
              <a:srgbClr val="4D4D4D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7868937" y="2989935"/>
            <a:ext cx="8263" cy="124158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"/>
          <p:cNvSpPr txBox="1"/>
          <p:nvPr/>
        </p:nvSpPr>
        <p:spPr>
          <a:xfrm>
            <a:off x="7635289" y="4392148"/>
            <a:ext cx="4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dirty="0" smtClean="0"/>
              <a:t>1</a:t>
            </a:r>
            <a:endParaRPr lang="en-SG" dirty="0"/>
          </a:p>
        </p:txBody>
      </p:sp>
      <p:sp>
        <p:nvSpPr>
          <p:cNvPr id="85" name="文本框 9"/>
          <p:cNvSpPr txBox="1"/>
          <p:nvPr/>
        </p:nvSpPr>
        <p:spPr>
          <a:xfrm>
            <a:off x="8159728" y="437860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dirty="0" smtClean="0"/>
              <a:t>2</a:t>
            </a:r>
            <a:endParaRPr lang="en-SG" dirty="0"/>
          </a:p>
        </p:txBody>
      </p:sp>
      <p:cxnSp>
        <p:nvCxnSpPr>
          <p:cNvPr id="86" name="直接箭头连接符 85"/>
          <p:cNvCxnSpPr/>
          <p:nvPr/>
        </p:nvCxnSpPr>
        <p:spPr>
          <a:xfrm>
            <a:off x="4403139" y="4231521"/>
            <a:ext cx="40219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>
          <a:xfrm flipV="1">
            <a:off x="5148471" y="1488321"/>
            <a:ext cx="0" cy="32274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文本框 13"/>
          <p:cNvSpPr txBox="1"/>
          <p:nvPr/>
        </p:nvSpPr>
        <p:spPr>
          <a:xfrm>
            <a:off x="8415432" y="4104327"/>
            <a:ext cx="4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endParaRPr lang="en-SG" i="1" dirty="0"/>
          </a:p>
        </p:txBody>
      </p:sp>
      <p:sp>
        <p:nvSpPr>
          <p:cNvPr id="89" name="文本框 14"/>
          <p:cNvSpPr txBox="1"/>
          <p:nvPr/>
        </p:nvSpPr>
        <p:spPr>
          <a:xfrm>
            <a:off x="4996071" y="1049583"/>
            <a:ext cx="4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f(x)</a:t>
            </a:r>
            <a:endParaRPr lang="en-SG" altLang="zh-CN" dirty="0"/>
          </a:p>
        </p:txBody>
      </p:sp>
      <p:cxnSp>
        <p:nvCxnSpPr>
          <p:cNvPr id="90" name="直接连接符 89"/>
          <p:cNvCxnSpPr/>
          <p:nvPr/>
        </p:nvCxnSpPr>
        <p:spPr>
          <a:xfrm>
            <a:off x="7891671" y="2497848"/>
            <a:ext cx="183834" cy="533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7891671" y="2989935"/>
            <a:ext cx="457200" cy="0"/>
          </a:xfrm>
          <a:prstGeom prst="line">
            <a:avLst/>
          </a:prstGeom>
          <a:ln w="19050">
            <a:solidFill>
              <a:srgbClr val="4D4D4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5148471" y="2989935"/>
            <a:ext cx="272046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H="1">
            <a:off x="5148471" y="2269248"/>
            <a:ext cx="272046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4" name="文本框 28"/>
          <p:cNvSpPr txBox="1"/>
          <p:nvPr/>
        </p:nvSpPr>
        <p:spPr>
          <a:xfrm>
            <a:off x="4438689" y="2124887"/>
            <a:ext cx="51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GB" baseline="-25000" dirty="0"/>
              <a:t>0</a:t>
            </a:r>
            <a:endParaRPr lang="en-SG" dirty="0"/>
          </a:p>
        </p:txBody>
      </p:sp>
      <p:sp>
        <p:nvSpPr>
          <p:cNvPr id="95" name="文本框 29"/>
          <p:cNvSpPr txBox="1"/>
          <p:nvPr/>
        </p:nvSpPr>
        <p:spPr>
          <a:xfrm>
            <a:off x="4439353" y="2805269"/>
            <a:ext cx="51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GB" baseline="-25000" dirty="0"/>
              <a:t>1</a:t>
            </a:r>
            <a:endParaRPr lang="en-SG" dirty="0"/>
          </a:p>
        </p:txBody>
      </p:sp>
      <p:sp>
        <p:nvSpPr>
          <p:cNvPr id="2" name="矩形 1"/>
          <p:cNvSpPr/>
          <p:nvPr/>
        </p:nvSpPr>
        <p:spPr>
          <a:xfrm>
            <a:off x="2411719" y="376718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i="1" dirty="0"/>
              <a:t>x</a:t>
            </a:r>
            <a:r>
              <a:rPr lang="zh-CN" altLang="en-US" sz="2000" i="1" baseline="-25000" dirty="0"/>
              <a:t>1 </a:t>
            </a:r>
            <a:r>
              <a:rPr lang="zh-CN" altLang="en-US" sz="2000" i="1" dirty="0"/>
              <a:t>≤ x ≤ x</a:t>
            </a:r>
            <a:r>
              <a:rPr lang="zh-CN" altLang="en-US" sz="2000" i="1" baseline="-25000" dirty="0"/>
              <a:t>2</a:t>
            </a:r>
            <a:r>
              <a:rPr lang="zh-CN" altLang="en-US" sz="2000" i="1" dirty="0"/>
              <a:t>, </a:t>
            </a:r>
          </a:p>
          <a:p>
            <a:r>
              <a:rPr lang="en-US" altLang="zh-CN" sz="2000" dirty="0"/>
              <a:t>h</a:t>
            </a:r>
            <a:r>
              <a:rPr lang="en-GB" altLang="zh-CN" sz="2000" baseline="-25000" dirty="0" smtClean="0"/>
              <a:t>0</a:t>
            </a:r>
            <a:r>
              <a:rPr lang="en-SG" altLang="zh-CN" sz="2000" i="1" dirty="0" smtClean="0"/>
              <a:t>&gt;</a:t>
            </a:r>
            <a:r>
              <a:rPr lang="zh-CN" altLang="en-US" sz="2000" i="1" dirty="0" smtClean="0"/>
              <a:t>f</a:t>
            </a:r>
            <a:r>
              <a:rPr lang="zh-CN" altLang="en-US" sz="2000" i="1" dirty="0"/>
              <a:t>(x</a:t>
            </a:r>
            <a:r>
              <a:rPr lang="zh-CN" altLang="en-US" sz="2000" i="1" baseline="-25000" dirty="0"/>
              <a:t>1</a:t>
            </a:r>
            <a:r>
              <a:rPr lang="zh-CN" altLang="en-US" sz="2000" i="1" dirty="0"/>
              <a:t>) &gt;  </a:t>
            </a:r>
            <a:r>
              <a:rPr lang="en-US" altLang="zh-CN" sz="2000" dirty="0"/>
              <a:t>h</a:t>
            </a:r>
            <a:r>
              <a:rPr lang="en-GB" altLang="zh-CN" sz="2000" baseline="-25000" dirty="0" smtClean="0"/>
              <a:t>1</a:t>
            </a:r>
            <a:endParaRPr lang="zh-CN" altLang="en-US" sz="2000" i="1" dirty="0"/>
          </a:p>
          <a:p>
            <a:r>
              <a:rPr lang="zh-CN" altLang="en-US" sz="2000" i="1" dirty="0"/>
              <a:t> f(x</a:t>
            </a:r>
            <a:r>
              <a:rPr lang="zh-CN" altLang="en-US" sz="2000" i="1" baseline="-25000" dirty="0"/>
              <a:t>2</a:t>
            </a:r>
            <a:r>
              <a:rPr lang="zh-CN" altLang="en-US" sz="2000" i="1" dirty="0"/>
              <a:t>) &lt; </a:t>
            </a:r>
            <a:r>
              <a:rPr lang="en-US" altLang="zh-CN" sz="2000" dirty="0"/>
              <a:t>h</a:t>
            </a:r>
            <a:r>
              <a:rPr lang="en-GB" altLang="zh-CN" sz="2000" baseline="-25000" dirty="0"/>
              <a:t>1</a:t>
            </a:r>
            <a:endParaRPr lang="zh-CN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770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utoUpdateAnimBg="0"/>
      <p:bldP spid="34" grpId="0"/>
      <p:bldP spid="84" grpId="0"/>
      <p:bldP spid="85" grpId="0"/>
      <p:bldP spid="88" grpId="0"/>
      <p:bldP spid="89" grpId="0"/>
      <p:bldP spid="94" grpId="0"/>
      <p:bldP spid="95" grpId="0"/>
      <p:bldP spid="2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Pages>0</Pages>
  <Words>1422</Words>
  <Characters>0</Characters>
  <Application>Microsoft Office PowerPoint</Application>
  <DocSecurity>0</DocSecurity>
  <PresentationFormat>自定义</PresentationFormat>
  <Lines>0</Lines>
  <Paragraphs>189</Paragraphs>
  <Slides>30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默认设计模板</vt:lpstr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References</vt:lpstr>
      <vt:lpstr>References</vt:lpstr>
      <vt:lpstr>Web Report</vt:lpstr>
      <vt:lpstr>Limitation</vt:lpstr>
      <vt:lpstr>Further research</vt:lpstr>
      <vt:lpstr>Acknowledgement</vt:lpstr>
      <vt:lpstr>PowerPoint 演示文稿</vt:lpstr>
      <vt:lpstr>PowerPoint 演示文稿</vt:lpstr>
    </vt:vector>
  </TitlesOfParts>
  <Company>www.ftpdown.com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Mao Ziming</cp:lastModifiedBy>
  <cp:revision>160</cp:revision>
  <dcterms:created xsi:type="dcterms:W3CDTF">2011-06-06T02:09:22Z</dcterms:created>
  <dcterms:modified xsi:type="dcterms:W3CDTF">2015-08-16T03:43:23Z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2052-9.1.0.5087</vt:lpwstr>
  </property>
</Properties>
</file>